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Lst>
  <p:sldSz cx="9144000" cy="5143500" type="screen16x9"/>
  <p:notesSz cx="6858000" cy="9144000"/>
  <p:embeddedFontLst>
    <p:embeddedFont>
      <p:font typeface="Public Sans"/>
      <p:regular r:id="rId14"/>
    </p:embeddedFont>
    <p:embeddedFont>
      <p:font typeface="Calibri" panose="020F0502020204030204"/>
      <p:regular r:id="rId15"/>
    </p:embeddedFont>
    <p:embeddedFont>
      <p:font typeface="EB Garamond" panose="00000500000000000000"/>
      <p:regular r:id="rId16"/>
      <p:bold r:id="rId17"/>
      <p:italic r:id="rId18"/>
      <p:boldItalic r:id="rId19"/>
    </p:embeddedFont>
    <p:embeddedFont>
      <p:font typeface="EB Garamond Medium" panose="00000600000000000000"/>
      <p:regular r:id="rId20"/>
      <p:bold r:id="rId21"/>
      <p:italic r:id="rId22"/>
      <p:boldItalic r:id="rId23"/>
    </p:embeddedFont>
    <p:embeddedFont>
      <p:font typeface="Tahoma" panose="020B0604030504040204" pitchFamily="3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4BF2BA-0B32-4039-8D23-6E65AF0657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3" d="100"/>
          <a:sy n="103" d="100"/>
        </p:scale>
        <p:origin x="874"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12.fntdata"/><Relationship Id="rId24" Type="http://schemas.openxmlformats.org/officeDocument/2006/relationships/font" Target="fonts/font11.fntdata"/><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p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p2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e008f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3" name="Google Shape;1863;g2139e008f02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85"/>
        <p:cNvGrpSpPr/>
        <p:nvPr/>
      </p:nvGrpSpPr>
      <p:grpSpPr>
        <a:xfrm>
          <a:off x="0" y="0"/>
          <a:ext cx="0" cy="0"/>
          <a:chOff x="0" y="0"/>
          <a:chExt cx="0" cy="0"/>
        </a:xfrm>
      </p:grpSpPr>
      <p:pic>
        <p:nvPicPr>
          <p:cNvPr id="86" name="Google Shape;86;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7" name="Google Shape;87;p222"/>
          <p:cNvSpPr>
            <a:spLocks noGrp="1"/>
          </p:cNvSpPr>
          <p:nvPr>
            <p:ph type="pic" idx="2"/>
          </p:nvPr>
        </p:nvSpPr>
        <p:spPr>
          <a:xfrm>
            <a:off x="4983850" y="776920"/>
            <a:ext cx="4160150" cy="4050508"/>
          </a:xfrm>
          <a:prstGeom prst="rect">
            <a:avLst/>
          </a:prstGeom>
          <a:noFill/>
          <a:ln>
            <a:noFill/>
          </a:ln>
        </p:spPr>
      </p:sp>
      <p:sp>
        <p:nvSpPr>
          <p:cNvPr id="88" name="Google Shape;88;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9" name="Google Shape;89;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91"/>
        <p:cNvGrpSpPr/>
        <p:nvPr/>
      </p:nvGrpSpPr>
      <p:grpSpPr>
        <a:xfrm>
          <a:off x="0" y="0"/>
          <a:ext cx="0" cy="0"/>
          <a:chOff x="0" y="0"/>
          <a:chExt cx="0" cy="0"/>
        </a:xfrm>
      </p:grpSpPr>
      <p:grpSp>
        <p:nvGrpSpPr>
          <p:cNvPr id="92" name="Google Shape;92;p223"/>
          <p:cNvGrpSpPr/>
          <p:nvPr/>
        </p:nvGrpSpPr>
        <p:grpSpPr>
          <a:xfrm>
            <a:off x="0" y="1"/>
            <a:ext cx="9143999" cy="5143499"/>
            <a:chOff x="0" y="1"/>
            <a:chExt cx="9144000" cy="5143500"/>
          </a:xfrm>
        </p:grpSpPr>
        <p:sp>
          <p:nvSpPr>
            <p:cNvPr id="93" name="Google Shape;93;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4" name="Google Shape;94;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95" name="Google Shape;95;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96" name="Google Shape;96;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 name="Google Shape;97;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99"/>
        <p:cNvGrpSpPr/>
        <p:nvPr/>
      </p:nvGrpSpPr>
      <p:grpSpPr>
        <a:xfrm>
          <a:off x="0" y="0"/>
          <a:ext cx="0" cy="0"/>
          <a:chOff x="0" y="0"/>
          <a:chExt cx="0" cy="0"/>
        </a:xfrm>
      </p:grpSpPr>
      <p:sp>
        <p:nvSpPr>
          <p:cNvPr id="100" name="Google Shape;100;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4"/>
          <p:cNvSpPr>
            <a:spLocks noGrp="1"/>
          </p:cNvSpPr>
          <p:nvPr>
            <p:ph type="pic" idx="2"/>
          </p:nvPr>
        </p:nvSpPr>
        <p:spPr>
          <a:xfrm>
            <a:off x="4734046" y="638171"/>
            <a:ext cx="4417249" cy="4030832"/>
          </a:xfrm>
          <a:prstGeom prst="rect">
            <a:avLst/>
          </a:prstGeom>
          <a:noFill/>
          <a:ln>
            <a:noFill/>
          </a:ln>
        </p:spPr>
      </p:sp>
      <p:sp>
        <p:nvSpPr>
          <p:cNvPr id="103" name="Google Shape;103;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107"/>
        <p:cNvGrpSpPr/>
        <p:nvPr/>
      </p:nvGrpSpPr>
      <p:grpSpPr>
        <a:xfrm>
          <a:off x="0" y="0"/>
          <a:ext cx="0" cy="0"/>
          <a:chOff x="0" y="0"/>
          <a:chExt cx="0" cy="0"/>
        </a:xfrm>
      </p:grpSpPr>
      <p:sp>
        <p:nvSpPr>
          <p:cNvPr id="108" name="Google Shape;108;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9" name="Google Shape;109;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0" name="Google Shape;110;p225"/>
          <p:cNvSpPr>
            <a:spLocks noGrp="1"/>
          </p:cNvSpPr>
          <p:nvPr>
            <p:ph type="pic" idx="2"/>
          </p:nvPr>
        </p:nvSpPr>
        <p:spPr>
          <a:xfrm>
            <a:off x="4734046" y="638171"/>
            <a:ext cx="4417249" cy="4030832"/>
          </a:xfrm>
          <a:prstGeom prst="rect">
            <a:avLst/>
          </a:prstGeom>
          <a:noFill/>
          <a:ln>
            <a:noFill/>
          </a:ln>
        </p:spPr>
      </p:sp>
      <p:sp>
        <p:nvSpPr>
          <p:cNvPr id="111" name="Google Shape;111;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2" name="Google Shape;112;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13" name="Google Shape;113;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4" name="Google Shape;114;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115"/>
        <p:cNvGrpSpPr/>
        <p:nvPr/>
      </p:nvGrpSpPr>
      <p:grpSpPr>
        <a:xfrm>
          <a:off x="0" y="0"/>
          <a:ext cx="0" cy="0"/>
          <a:chOff x="0" y="0"/>
          <a:chExt cx="0" cy="0"/>
        </a:xfrm>
      </p:grpSpPr>
      <p:sp>
        <p:nvSpPr>
          <p:cNvPr id="116" name="Google Shape;116;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17" name="Google Shape;117;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8" name="Google Shape;118;p226"/>
          <p:cNvSpPr>
            <a:spLocks noGrp="1"/>
          </p:cNvSpPr>
          <p:nvPr>
            <p:ph type="pic" idx="2"/>
          </p:nvPr>
        </p:nvSpPr>
        <p:spPr>
          <a:xfrm>
            <a:off x="4734046" y="638171"/>
            <a:ext cx="4417249" cy="4030832"/>
          </a:xfrm>
          <a:prstGeom prst="rect">
            <a:avLst/>
          </a:prstGeom>
          <a:noFill/>
          <a:ln>
            <a:noFill/>
          </a:ln>
        </p:spPr>
      </p:sp>
      <p:sp>
        <p:nvSpPr>
          <p:cNvPr id="119" name="Google Shape;119;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0" name="Google Shape;120;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1" name="Google Shape;121;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 name="Google Shape;122;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23"/>
        <p:cNvGrpSpPr/>
        <p:nvPr/>
      </p:nvGrpSpPr>
      <p:grpSpPr>
        <a:xfrm>
          <a:off x="0" y="0"/>
          <a:ext cx="0" cy="0"/>
          <a:chOff x="0" y="0"/>
          <a:chExt cx="0" cy="0"/>
        </a:xfrm>
      </p:grpSpPr>
      <p:pic>
        <p:nvPicPr>
          <p:cNvPr id="124" name="Google Shape;124;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5" name="Google Shape;125;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 name="Google Shape;126;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7" name="Google Shape;127;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28"/>
        <p:cNvGrpSpPr/>
        <p:nvPr/>
      </p:nvGrpSpPr>
      <p:grpSpPr>
        <a:xfrm>
          <a:off x="0" y="0"/>
          <a:ext cx="0" cy="0"/>
          <a:chOff x="0" y="0"/>
          <a:chExt cx="0" cy="0"/>
        </a:xfrm>
      </p:grpSpPr>
      <p:pic>
        <p:nvPicPr>
          <p:cNvPr id="129" name="Google Shape;129;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35" name="Google Shape;135;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36"/>
        <p:cNvGrpSpPr/>
        <p:nvPr/>
      </p:nvGrpSpPr>
      <p:grpSpPr>
        <a:xfrm>
          <a:off x="0" y="0"/>
          <a:ext cx="0" cy="0"/>
          <a:chOff x="0" y="0"/>
          <a:chExt cx="0" cy="0"/>
        </a:xfrm>
      </p:grpSpPr>
      <p:pic>
        <p:nvPicPr>
          <p:cNvPr id="137" name="Google Shape;137;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43" name="Google Shape;143;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44"/>
        <p:cNvGrpSpPr/>
        <p:nvPr/>
      </p:nvGrpSpPr>
      <p:grpSpPr>
        <a:xfrm>
          <a:off x="0" y="0"/>
          <a:ext cx="0" cy="0"/>
          <a:chOff x="0" y="0"/>
          <a:chExt cx="0" cy="0"/>
        </a:xfrm>
      </p:grpSpPr>
      <p:pic>
        <p:nvPicPr>
          <p:cNvPr id="145" name="Google Shape;145;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 name="Google Shape;147;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8" name="Google Shape;148;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9" name="Google Shape;149;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0" name="Google Shape;150;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51" name="Google Shape;151;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52"/>
        <p:cNvGrpSpPr/>
        <p:nvPr/>
      </p:nvGrpSpPr>
      <p:grpSpPr>
        <a:xfrm>
          <a:off x="0" y="0"/>
          <a:ext cx="0" cy="0"/>
          <a:chOff x="0" y="0"/>
          <a:chExt cx="0" cy="0"/>
        </a:xfrm>
      </p:grpSpPr>
      <p:pic>
        <p:nvPicPr>
          <p:cNvPr id="153" name="Google Shape;153;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4" name="Google Shape;154;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5" name="Google Shape;155;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56" name="Google Shape;156;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57" name="Google Shape;157;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58" name="Google Shape;158;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59" name="Google Shape;159;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60"/>
        <p:cNvGrpSpPr/>
        <p:nvPr/>
      </p:nvGrpSpPr>
      <p:grpSpPr>
        <a:xfrm>
          <a:off x="0" y="0"/>
          <a:ext cx="0" cy="0"/>
          <a:chOff x="0" y="0"/>
          <a:chExt cx="0" cy="0"/>
        </a:xfrm>
      </p:grpSpPr>
      <p:pic>
        <p:nvPicPr>
          <p:cNvPr id="161" name="Google Shape;161;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2" name="Google Shape;162;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 name="Google Shape;163;p232"/>
          <p:cNvSpPr>
            <a:spLocks noGrp="1"/>
          </p:cNvSpPr>
          <p:nvPr>
            <p:ph type="pic" idx="2"/>
          </p:nvPr>
        </p:nvSpPr>
        <p:spPr>
          <a:xfrm>
            <a:off x="0" y="667604"/>
            <a:ext cx="4201610" cy="3970337"/>
          </a:xfrm>
          <a:prstGeom prst="rect">
            <a:avLst/>
          </a:prstGeom>
          <a:noFill/>
          <a:ln>
            <a:noFill/>
          </a:ln>
        </p:spPr>
      </p:sp>
      <p:sp>
        <p:nvSpPr>
          <p:cNvPr id="164" name="Google Shape;164;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 name="Google Shape;166;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67"/>
        <p:cNvGrpSpPr/>
        <p:nvPr/>
      </p:nvGrpSpPr>
      <p:grpSpPr>
        <a:xfrm>
          <a:off x="0" y="0"/>
          <a:ext cx="0" cy="0"/>
          <a:chOff x="0" y="0"/>
          <a:chExt cx="0" cy="0"/>
        </a:xfrm>
      </p:grpSpPr>
      <p:pic>
        <p:nvPicPr>
          <p:cNvPr id="168" name="Google Shape;168;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69" name="Google Shape;169;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0" name="Google Shape;170;p233"/>
          <p:cNvSpPr>
            <a:spLocks noGrp="1"/>
          </p:cNvSpPr>
          <p:nvPr>
            <p:ph type="pic" idx="2"/>
          </p:nvPr>
        </p:nvSpPr>
        <p:spPr>
          <a:xfrm>
            <a:off x="0" y="667604"/>
            <a:ext cx="4201610" cy="3970337"/>
          </a:xfrm>
          <a:prstGeom prst="rect">
            <a:avLst/>
          </a:prstGeom>
          <a:noFill/>
          <a:ln>
            <a:noFill/>
          </a:ln>
        </p:spPr>
      </p:sp>
      <p:sp>
        <p:nvSpPr>
          <p:cNvPr id="171" name="Google Shape;171;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3" name="Google Shape;173;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74"/>
        <p:cNvGrpSpPr/>
        <p:nvPr/>
      </p:nvGrpSpPr>
      <p:grpSpPr>
        <a:xfrm>
          <a:off x="0" y="0"/>
          <a:ext cx="0" cy="0"/>
          <a:chOff x="0" y="0"/>
          <a:chExt cx="0" cy="0"/>
        </a:xfrm>
      </p:grpSpPr>
      <p:sp>
        <p:nvSpPr>
          <p:cNvPr id="175" name="Google Shape;175;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6" name="Google Shape;176;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34"/>
          <p:cNvSpPr>
            <a:spLocks noGrp="1"/>
          </p:cNvSpPr>
          <p:nvPr>
            <p:ph type="pic" idx="2"/>
          </p:nvPr>
        </p:nvSpPr>
        <p:spPr>
          <a:xfrm>
            <a:off x="1" y="0"/>
            <a:ext cx="4572000" cy="5143494"/>
          </a:xfrm>
          <a:prstGeom prst="rect">
            <a:avLst/>
          </a:prstGeom>
          <a:noFill/>
          <a:ln>
            <a:noFill/>
          </a:ln>
        </p:spPr>
      </p:sp>
      <p:sp>
        <p:nvSpPr>
          <p:cNvPr id="178" name="Google Shape;178;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80" name="Google Shape;180;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 name="Google Shape;181;p234"/>
          <p:cNvSpPr>
            <a:spLocks noGrp="1"/>
          </p:cNvSpPr>
          <p:nvPr>
            <p:ph type="pic" idx="3"/>
          </p:nvPr>
        </p:nvSpPr>
        <p:spPr>
          <a:xfrm>
            <a:off x="4408678" y="1539292"/>
            <a:ext cx="318677" cy="318677"/>
          </a:xfrm>
          <a:prstGeom prst="rect">
            <a:avLst/>
          </a:prstGeom>
          <a:noFill/>
          <a:ln>
            <a:noFill/>
          </a:ln>
        </p:spPr>
      </p:sp>
      <p:sp>
        <p:nvSpPr>
          <p:cNvPr id="182" name="Google Shape;182;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3" name="Google Shape;183;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234"/>
          <p:cNvSpPr>
            <a:spLocks noGrp="1"/>
          </p:cNvSpPr>
          <p:nvPr>
            <p:ph type="pic" idx="4"/>
          </p:nvPr>
        </p:nvSpPr>
        <p:spPr>
          <a:xfrm>
            <a:off x="4408678" y="3122801"/>
            <a:ext cx="318677" cy="318677"/>
          </a:xfrm>
          <a:prstGeom prst="rect">
            <a:avLst/>
          </a:prstGeom>
          <a:noFill/>
          <a:ln>
            <a:noFill/>
          </a:ln>
        </p:spPr>
      </p:sp>
      <p:sp>
        <p:nvSpPr>
          <p:cNvPr id="185" name="Google Shape;185;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86"/>
        <p:cNvGrpSpPr/>
        <p:nvPr/>
      </p:nvGrpSpPr>
      <p:grpSpPr>
        <a:xfrm>
          <a:off x="0" y="0"/>
          <a:ext cx="0" cy="0"/>
          <a:chOff x="0" y="0"/>
          <a:chExt cx="0" cy="0"/>
        </a:xfrm>
      </p:grpSpPr>
      <p:sp>
        <p:nvSpPr>
          <p:cNvPr id="187" name="Google Shape;187;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8" name="Google Shape;188;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35"/>
          <p:cNvSpPr>
            <a:spLocks noGrp="1"/>
          </p:cNvSpPr>
          <p:nvPr>
            <p:ph type="pic" idx="2"/>
          </p:nvPr>
        </p:nvSpPr>
        <p:spPr>
          <a:xfrm>
            <a:off x="1" y="0"/>
            <a:ext cx="4572000" cy="5143494"/>
          </a:xfrm>
          <a:prstGeom prst="rect">
            <a:avLst/>
          </a:prstGeom>
          <a:noFill/>
          <a:ln>
            <a:noFill/>
          </a:ln>
        </p:spPr>
      </p:sp>
      <p:sp>
        <p:nvSpPr>
          <p:cNvPr id="190" name="Google Shape;190;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2" name="Google Shape;192;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3" name="Google Shape;193;p235"/>
          <p:cNvSpPr>
            <a:spLocks noGrp="1"/>
          </p:cNvSpPr>
          <p:nvPr>
            <p:ph type="pic" idx="3"/>
          </p:nvPr>
        </p:nvSpPr>
        <p:spPr>
          <a:xfrm>
            <a:off x="4408678" y="1539292"/>
            <a:ext cx="318677" cy="318677"/>
          </a:xfrm>
          <a:prstGeom prst="rect">
            <a:avLst/>
          </a:prstGeom>
          <a:noFill/>
          <a:ln>
            <a:noFill/>
          </a:ln>
        </p:spPr>
      </p:sp>
      <p:sp>
        <p:nvSpPr>
          <p:cNvPr id="194" name="Google Shape;194;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5" name="Google Shape;195;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5"/>
          <p:cNvSpPr>
            <a:spLocks noGrp="1"/>
          </p:cNvSpPr>
          <p:nvPr>
            <p:ph type="pic" idx="4"/>
          </p:nvPr>
        </p:nvSpPr>
        <p:spPr>
          <a:xfrm>
            <a:off x="4408678" y="3122801"/>
            <a:ext cx="318677" cy="318677"/>
          </a:xfrm>
          <a:prstGeom prst="rect">
            <a:avLst/>
          </a:prstGeom>
          <a:noFill/>
          <a:ln>
            <a:noFill/>
          </a:ln>
        </p:spPr>
      </p:sp>
      <p:sp>
        <p:nvSpPr>
          <p:cNvPr id="197" name="Google Shape;197;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98"/>
        <p:cNvGrpSpPr/>
        <p:nvPr/>
      </p:nvGrpSpPr>
      <p:grpSpPr>
        <a:xfrm>
          <a:off x="0" y="0"/>
          <a:ext cx="0" cy="0"/>
          <a:chOff x="0" y="0"/>
          <a:chExt cx="0" cy="0"/>
        </a:xfrm>
      </p:grpSpPr>
      <p:pic>
        <p:nvPicPr>
          <p:cNvPr id="199" name="Google Shape;199;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200" name="Google Shape;200;p236"/>
          <p:cNvGrpSpPr/>
          <p:nvPr/>
        </p:nvGrpSpPr>
        <p:grpSpPr>
          <a:xfrm>
            <a:off x="4107305" y="941707"/>
            <a:ext cx="284686" cy="3999388"/>
            <a:chOff x="4107305" y="941707"/>
            <a:chExt cx="284686" cy="3999388"/>
          </a:xfrm>
        </p:grpSpPr>
        <p:sp>
          <p:nvSpPr>
            <p:cNvPr id="201" name="Google Shape;201;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2" name="Google Shape;202;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3" name="Google Shape;203;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204" name="Google Shape;204;p236"/>
          <p:cNvSpPr>
            <a:spLocks noGrp="1"/>
          </p:cNvSpPr>
          <p:nvPr>
            <p:ph type="pic" idx="2"/>
          </p:nvPr>
        </p:nvSpPr>
        <p:spPr>
          <a:xfrm>
            <a:off x="219360" y="856040"/>
            <a:ext cx="3958630" cy="4287460"/>
          </a:xfrm>
          <a:prstGeom prst="rect">
            <a:avLst/>
          </a:prstGeom>
          <a:noFill/>
          <a:ln>
            <a:noFill/>
          </a:ln>
        </p:spPr>
      </p:sp>
      <p:sp>
        <p:nvSpPr>
          <p:cNvPr id="205" name="Google Shape;205;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6" name="Google Shape;206;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7" name="Google Shape;207;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208"/>
        <p:cNvGrpSpPr/>
        <p:nvPr/>
      </p:nvGrpSpPr>
      <p:grpSpPr>
        <a:xfrm>
          <a:off x="0" y="0"/>
          <a:ext cx="0" cy="0"/>
          <a:chOff x="0" y="0"/>
          <a:chExt cx="0" cy="0"/>
        </a:xfrm>
      </p:grpSpPr>
      <p:pic>
        <p:nvPicPr>
          <p:cNvPr id="209" name="Google Shape;209;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0" name="Google Shape;210;p237"/>
          <p:cNvSpPr>
            <a:spLocks noGrp="1"/>
          </p:cNvSpPr>
          <p:nvPr>
            <p:ph type="pic" idx="2"/>
          </p:nvPr>
        </p:nvSpPr>
        <p:spPr>
          <a:xfrm>
            <a:off x="4572000" y="0"/>
            <a:ext cx="4571990" cy="5143494"/>
          </a:xfrm>
          <a:prstGeom prst="rect">
            <a:avLst/>
          </a:prstGeom>
          <a:noFill/>
          <a:ln>
            <a:noFill/>
          </a:ln>
        </p:spPr>
      </p:sp>
      <p:sp>
        <p:nvSpPr>
          <p:cNvPr id="211" name="Google Shape;211;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2" name="Google Shape;212;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3" name="Google Shape;213;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4" name="Google Shape;214;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215"/>
        <p:cNvGrpSpPr/>
        <p:nvPr/>
      </p:nvGrpSpPr>
      <p:grpSpPr>
        <a:xfrm>
          <a:off x="0" y="0"/>
          <a:ext cx="0" cy="0"/>
          <a:chOff x="0" y="0"/>
          <a:chExt cx="0" cy="0"/>
        </a:xfrm>
      </p:grpSpPr>
      <p:pic>
        <p:nvPicPr>
          <p:cNvPr id="216" name="Google Shape;216;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17" name="Google Shape;217;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8" name="Google Shape;218;p238"/>
          <p:cNvSpPr>
            <a:spLocks noGrp="1"/>
          </p:cNvSpPr>
          <p:nvPr>
            <p:ph type="pic" idx="2"/>
          </p:nvPr>
        </p:nvSpPr>
        <p:spPr>
          <a:xfrm>
            <a:off x="219360" y="856040"/>
            <a:ext cx="3958630" cy="4287460"/>
          </a:xfrm>
          <a:prstGeom prst="rect">
            <a:avLst/>
          </a:prstGeom>
          <a:noFill/>
          <a:ln>
            <a:noFill/>
          </a:ln>
        </p:spPr>
      </p:sp>
      <p:sp>
        <p:nvSpPr>
          <p:cNvPr id="219" name="Google Shape;219;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0" name="Google Shape;220;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1" name="Google Shape;221;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22"/>
        <p:cNvGrpSpPr/>
        <p:nvPr/>
      </p:nvGrpSpPr>
      <p:grpSpPr>
        <a:xfrm>
          <a:off x="0" y="0"/>
          <a:ext cx="0" cy="0"/>
          <a:chOff x="0" y="0"/>
          <a:chExt cx="0" cy="0"/>
        </a:xfrm>
      </p:grpSpPr>
      <p:pic>
        <p:nvPicPr>
          <p:cNvPr id="223" name="Google Shape;223;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24" name="Google Shape;224;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5" name="Google Shape;225;p239"/>
          <p:cNvSpPr>
            <a:spLocks noGrp="1"/>
          </p:cNvSpPr>
          <p:nvPr>
            <p:ph type="pic" idx="2"/>
          </p:nvPr>
        </p:nvSpPr>
        <p:spPr>
          <a:xfrm>
            <a:off x="235670" y="0"/>
            <a:ext cx="3582186" cy="5143494"/>
          </a:xfrm>
          <a:prstGeom prst="rect">
            <a:avLst/>
          </a:prstGeom>
          <a:noFill/>
          <a:ln>
            <a:noFill/>
          </a:ln>
        </p:spPr>
      </p:sp>
      <p:sp>
        <p:nvSpPr>
          <p:cNvPr id="226" name="Google Shape;226;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7" name="Google Shape;227;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28"/>
        <p:cNvGrpSpPr/>
        <p:nvPr/>
      </p:nvGrpSpPr>
      <p:grpSpPr>
        <a:xfrm>
          <a:off x="0" y="0"/>
          <a:ext cx="0" cy="0"/>
          <a:chOff x="0" y="0"/>
          <a:chExt cx="0" cy="0"/>
        </a:xfrm>
      </p:grpSpPr>
      <p:sp>
        <p:nvSpPr>
          <p:cNvPr id="229" name="Google Shape;229;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2" name="Google Shape;232;p240"/>
          <p:cNvSpPr>
            <a:spLocks noGrp="1"/>
          </p:cNvSpPr>
          <p:nvPr>
            <p:ph type="pic" idx="2"/>
          </p:nvPr>
        </p:nvSpPr>
        <p:spPr>
          <a:xfrm>
            <a:off x="-1" y="0"/>
            <a:ext cx="5312965" cy="5143494"/>
          </a:xfrm>
          <a:prstGeom prst="rect">
            <a:avLst/>
          </a:prstGeom>
          <a:noFill/>
          <a:ln>
            <a:noFill/>
          </a:ln>
        </p:spPr>
      </p:sp>
      <p:sp>
        <p:nvSpPr>
          <p:cNvPr id="233" name="Google Shape;233;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34" name="Google Shape;234;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35"/>
        <p:cNvGrpSpPr/>
        <p:nvPr/>
      </p:nvGrpSpPr>
      <p:grpSpPr>
        <a:xfrm>
          <a:off x="0" y="0"/>
          <a:ext cx="0" cy="0"/>
          <a:chOff x="0" y="0"/>
          <a:chExt cx="0" cy="0"/>
        </a:xfrm>
      </p:grpSpPr>
      <p:sp>
        <p:nvSpPr>
          <p:cNvPr id="236" name="Google Shape;236;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37" name="Google Shape;237;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38" name="Google Shape;238;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39" name="Google Shape;239;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0" name="Google Shape;240;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1" name="Google Shape;241;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42" name="Google Shape;242;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43"/>
        <p:cNvGrpSpPr/>
        <p:nvPr/>
      </p:nvGrpSpPr>
      <p:grpSpPr>
        <a:xfrm>
          <a:off x="0" y="0"/>
          <a:ext cx="0" cy="0"/>
          <a:chOff x="0" y="0"/>
          <a:chExt cx="0" cy="0"/>
        </a:xfrm>
      </p:grpSpPr>
      <p:grpSp>
        <p:nvGrpSpPr>
          <p:cNvPr id="244" name="Google Shape;244;p242"/>
          <p:cNvGrpSpPr/>
          <p:nvPr/>
        </p:nvGrpSpPr>
        <p:grpSpPr>
          <a:xfrm>
            <a:off x="2494464" y="494214"/>
            <a:ext cx="4155074" cy="4155073"/>
            <a:chOff x="2119794" y="-36836"/>
            <a:chExt cx="5217173" cy="5217173"/>
          </a:xfrm>
        </p:grpSpPr>
        <p:sp>
          <p:nvSpPr>
            <p:cNvPr id="245" name="Google Shape;245;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46" name="Google Shape;246;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47" name="Google Shape;247;p242"/>
            <p:cNvGrpSpPr/>
            <p:nvPr/>
          </p:nvGrpSpPr>
          <p:grpSpPr>
            <a:xfrm>
              <a:off x="2119794" y="-36836"/>
              <a:ext cx="5217173" cy="5217173"/>
              <a:chOff x="2334961" y="334711"/>
              <a:chExt cx="4626477" cy="4626477"/>
            </a:xfrm>
          </p:grpSpPr>
          <p:grpSp>
            <p:nvGrpSpPr>
              <p:cNvPr id="248" name="Google Shape;248;p242"/>
              <p:cNvGrpSpPr/>
              <p:nvPr/>
            </p:nvGrpSpPr>
            <p:grpSpPr>
              <a:xfrm>
                <a:off x="2334961" y="334711"/>
                <a:ext cx="4626477" cy="4626477"/>
                <a:chOff x="2334961" y="334711"/>
                <a:chExt cx="4626477" cy="4626477"/>
              </a:xfrm>
            </p:grpSpPr>
            <p:sp>
              <p:nvSpPr>
                <p:cNvPr id="249" name="Google Shape;249;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0" name="Google Shape;250;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1" name="Google Shape;251;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2" name="Google Shape;252;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3" name="Google Shape;253;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54" name="Google Shape;254;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55"/>
        <p:cNvGrpSpPr/>
        <p:nvPr/>
      </p:nvGrpSpPr>
      <p:grpSpPr>
        <a:xfrm>
          <a:off x="0" y="0"/>
          <a:ext cx="0" cy="0"/>
          <a:chOff x="0" y="0"/>
          <a:chExt cx="0" cy="0"/>
        </a:xfrm>
      </p:grpSpPr>
      <p:grpSp>
        <p:nvGrpSpPr>
          <p:cNvPr id="256" name="Google Shape;256;p243"/>
          <p:cNvGrpSpPr/>
          <p:nvPr/>
        </p:nvGrpSpPr>
        <p:grpSpPr>
          <a:xfrm>
            <a:off x="2494465" y="494214"/>
            <a:ext cx="4155072" cy="4155073"/>
            <a:chOff x="2119794" y="-36836"/>
            <a:chExt cx="5217173" cy="5217173"/>
          </a:xfrm>
        </p:grpSpPr>
        <p:sp>
          <p:nvSpPr>
            <p:cNvPr id="257" name="Google Shape;257;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58" name="Google Shape;258;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59" name="Google Shape;259;p243"/>
            <p:cNvGrpSpPr/>
            <p:nvPr/>
          </p:nvGrpSpPr>
          <p:grpSpPr>
            <a:xfrm>
              <a:off x="2119794" y="-36836"/>
              <a:ext cx="5217173" cy="5217173"/>
              <a:chOff x="2334961" y="334711"/>
              <a:chExt cx="4626477" cy="4626477"/>
            </a:xfrm>
          </p:grpSpPr>
          <p:grpSp>
            <p:nvGrpSpPr>
              <p:cNvPr id="260" name="Google Shape;260;p243"/>
              <p:cNvGrpSpPr/>
              <p:nvPr/>
            </p:nvGrpSpPr>
            <p:grpSpPr>
              <a:xfrm>
                <a:off x="2334961" y="334711"/>
                <a:ext cx="4626477" cy="4626477"/>
                <a:chOff x="2334961" y="334711"/>
                <a:chExt cx="4626477" cy="4626477"/>
              </a:xfrm>
            </p:grpSpPr>
            <p:sp>
              <p:nvSpPr>
                <p:cNvPr id="261" name="Google Shape;261;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2" name="Google Shape;262;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63" name="Google Shape;263;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4" name="Google Shape;264;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5" name="Google Shape;265;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66" name="Google Shape;266;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67"/>
        <p:cNvGrpSpPr/>
        <p:nvPr/>
      </p:nvGrpSpPr>
      <p:grpSpPr>
        <a:xfrm>
          <a:off x="0" y="0"/>
          <a:ext cx="0" cy="0"/>
          <a:chOff x="0" y="0"/>
          <a:chExt cx="0" cy="0"/>
        </a:xfrm>
      </p:grpSpPr>
      <p:pic>
        <p:nvPicPr>
          <p:cNvPr id="268" name="Google Shape;268;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69" name="Google Shape;269;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70"/>
        <p:cNvGrpSpPr/>
        <p:nvPr/>
      </p:nvGrpSpPr>
      <p:grpSpPr>
        <a:xfrm>
          <a:off x="0" y="0"/>
          <a:ext cx="0" cy="0"/>
          <a:chOff x="0" y="0"/>
          <a:chExt cx="0" cy="0"/>
        </a:xfrm>
      </p:grpSpPr>
      <p:pic>
        <p:nvPicPr>
          <p:cNvPr id="271" name="Google Shape;271;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72" name="Google Shape;272;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73"/>
        <p:cNvGrpSpPr/>
        <p:nvPr/>
      </p:nvGrpSpPr>
      <p:grpSpPr>
        <a:xfrm>
          <a:off x="0" y="0"/>
          <a:ext cx="0" cy="0"/>
          <a:chOff x="0" y="0"/>
          <a:chExt cx="0" cy="0"/>
        </a:xfrm>
      </p:grpSpPr>
      <p:pic>
        <p:nvPicPr>
          <p:cNvPr id="274" name="Google Shape;274;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75" name="Google Shape;275;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6" name="Google Shape;276;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77"/>
        <p:cNvGrpSpPr/>
        <p:nvPr/>
      </p:nvGrpSpPr>
      <p:grpSpPr>
        <a:xfrm>
          <a:off x="0" y="0"/>
          <a:ext cx="0" cy="0"/>
          <a:chOff x="0" y="0"/>
          <a:chExt cx="0" cy="0"/>
        </a:xfrm>
      </p:grpSpPr>
      <p:pic>
        <p:nvPicPr>
          <p:cNvPr id="278" name="Google Shape;278;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9" name="Google Shape;279;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0" name="Google Shape;280;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1" name="Google Shape;281;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82" name="Google Shape;282;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83" name="Google Shape;283;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4" name="Google Shape;284;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5" name="Google Shape;285;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6" name="Google Shape;286;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7" name="Google Shape;287;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8" name="Google Shape;288;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89"/>
        <p:cNvGrpSpPr/>
        <p:nvPr/>
      </p:nvGrpSpPr>
      <p:grpSpPr>
        <a:xfrm>
          <a:off x="0" y="0"/>
          <a:ext cx="0" cy="0"/>
          <a:chOff x="0" y="0"/>
          <a:chExt cx="0" cy="0"/>
        </a:xfrm>
      </p:grpSpPr>
      <p:pic>
        <p:nvPicPr>
          <p:cNvPr id="290" name="Google Shape;290;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91" name="Google Shape;291;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2" name="Google Shape;292;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3" name="Google Shape;293;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4" name="Google Shape;294;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95" name="Google Shape;295;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96" name="Google Shape;296;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97" name="Google Shape;297;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8" name="Google Shape;298;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301"/>
        <p:cNvGrpSpPr/>
        <p:nvPr/>
      </p:nvGrpSpPr>
      <p:grpSpPr>
        <a:xfrm>
          <a:off x="0" y="0"/>
          <a:ext cx="0" cy="0"/>
          <a:chOff x="0" y="0"/>
          <a:chExt cx="0" cy="0"/>
        </a:xfrm>
      </p:grpSpPr>
      <p:pic>
        <p:nvPicPr>
          <p:cNvPr id="302" name="Google Shape;302;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303" name="Google Shape;303;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304" name="Google Shape;304;p249"/>
          <p:cNvGrpSpPr/>
          <p:nvPr/>
        </p:nvGrpSpPr>
        <p:grpSpPr>
          <a:xfrm>
            <a:off x="2257341" y="1861278"/>
            <a:ext cx="560368" cy="825149"/>
            <a:chOff x="2257341" y="1871217"/>
            <a:chExt cx="560368" cy="825149"/>
          </a:xfrm>
        </p:grpSpPr>
        <p:sp>
          <p:nvSpPr>
            <p:cNvPr id="305" name="Google Shape;305;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06" name="Google Shape;306;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07" name="Google Shape;307;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08" name="Google Shape;308;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309" name="Google Shape;309;p249"/>
          <p:cNvGrpSpPr/>
          <p:nvPr/>
        </p:nvGrpSpPr>
        <p:grpSpPr>
          <a:xfrm>
            <a:off x="6326292" y="1861278"/>
            <a:ext cx="560368" cy="825149"/>
            <a:chOff x="6326292" y="1871217"/>
            <a:chExt cx="560368" cy="825149"/>
          </a:xfrm>
        </p:grpSpPr>
        <p:sp>
          <p:nvSpPr>
            <p:cNvPr id="310" name="Google Shape;310;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11" name="Google Shape;311;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312" name="Google Shape;312;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313" name="Google Shape;313;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314" name="Google Shape;314;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5" name="Google Shape;315;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6" name="Google Shape;316;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7" name="Google Shape;317;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20"/>
        <p:cNvGrpSpPr/>
        <p:nvPr/>
      </p:nvGrpSpPr>
      <p:grpSpPr>
        <a:xfrm>
          <a:off x="0" y="0"/>
          <a:ext cx="0" cy="0"/>
          <a:chOff x="0" y="0"/>
          <a:chExt cx="0" cy="0"/>
        </a:xfrm>
      </p:grpSpPr>
      <p:pic>
        <p:nvPicPr>
          <p:cNvPr id="321" name="Google Shape;321;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22" name="Google Shape;322;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3" name="Google Shape;323;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4" name="Google Shape;324;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25" name="Google Shape;325;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6" name="Google Shape;326;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27" name="Google Shape;327;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28" name="Google Shape;328;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29" name="Google Shape;329;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31" name="Google Shape;331;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32" name="Google Shape;332;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33" name="Google Shape;333;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4" name="Google Shape;334;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5" name="Google Shape;335;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36"/>
        <p:cNvGrpSpPr/>
        <p:nvPr/>
      </p:nvGrpSpPr>
      <p:grpSpPr>
        <a:xfrm>
          <a:off x="0" y="0"/>
          <a:ext cx="0" cy="0"/>
          <a:chOff x="0" y="0"/>
          <a:chExt cx="0" cy="0"/>
        </a:xfrm>
      </p:grpSpPr>
      <p:pic>
        <p:nvPicPr>
          <p:cNvPr id="337" name="Google Shape;337;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8" name="Google Shape;338;p251"/>
          <p:cNvGrpSpPr/>
          <p:nvPr/>
        </p:nvGrpSpPr>
        <p:grpSpPr>
          <a:xfrm>
            <a:off x="0" y="2399230"/>
            <a:ext cx="9144001" cy="2349751"/>
            <a:chOff x="0" y="2182920"/>
            <a:chExt cx="9144001" cy="2349751"/>
          </a:xfrm>
        </p:grpSpPr>
        <p:sp>
          <p:nvSpPr>
            <p:cNvPr id="339" name="Google Shape;339;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0" name="Google Shape;340;p251"/>
            <p:cNvGrpSpPr/>
            <p:nvPr/>
          </p:nvGrpSpPr>
          <p:grpSpPr>
            <a:xfrm>
              <a:off x="1229347" y="2182920"/>
              <a:ext cx="6685306" cy="1002265"/>
              <a:chOff x="976268" y="2064936"/>
              <a:chExt cx="6685306" cy="1002265"/>
            </a:xfrm>
          </p:grpSpPr>
          <p:sp>
            <p:nvSpPr>
              <p:cNvPr id="341" name="Google Shape;341;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2" name="Google Shape;342;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4" name="Google Shape;344;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5" name="Google Shape;345;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1"/>
          <p:cNvSpPr>
            <a:spLocks noGrp="1"/>
          </p:cNvSpPr>
          <p:nvPr>
            <p:ph type="pic" idx="5"/>
          </p:nvPr>
        </p:nvSpPr>
        <p:spPr>
          <a:xfrm>
            <a:off x="1460973" y="2631002"/>
            <a:ext cx="539010" cy="538720"/>
          </a:xfrm>
          <a:prstGeom prst="rect">
            <a:avLst/>
          </a:prstGeom>
          <a:noFill/>
          <a:ln>
            <a:noFill/>
          </a:ln>
        </p:spPr>
      </p:sp>
      <p:sp>
        <p:nvSpPr>
          <p:cNvPr id="349" name="Google Shape;349;p251"/>
          <p:cNvSpPr>
            <a:spLocks noGrp="1"/>
          </p:cNvSpPr>
          <p:nvPr>
            <p:ph type="pic" idx="6"/>
          </p:nvPr>
        </p:nvSpPr>
        <p:spPr>
          <a:xfrm>
            <a:off x="4302493" y="2631002"/>
            <a:ext cx="539010" cy="538720"/>
          </a:xfrm>
          <a:prstGeom prst="rect">
            <a:avLst/>
          </a:prstGeom>
          <a:noFill/>
          <a:ln>
            <a:noFill/>
          </a:ln>
        </p:spPr>
      </p:sp>
      <p:sp>
        <p:nvSpPr>
          <p:cNvPr id="350" name="Google Shape;350;p251"/>
          <p:cNvSpPr>
            <a:spLocks noGrp="1"/>
          </p:cNvSpPr>
          <p:nvPr>
            <p:ph type="pic" idx="7"/>
          </p:nvPr>
        </p:nvSpPr>
        <p:spPr>
          <a:xfrm>
            <a:off x="7144013" y="2631002"/>
            <a:ext cx="539010" cy="538720"/>
          </a:xfrm>
          <a:prstGeom prst="rect">
            <a:avLst/>
          </a:prstGeom>
          <a:noFill/>
          <a:ln>
            <a:noFill/>
          </a:ln>
        </p:spPr>
      </p:sp>
      <p:sp>
        <p:nvSpPr>
          <p:cNvPr id="351" name="Google Shape;351;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2" name="Google Shape;352;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26"/>
        <p:cNvGrpSpPr/>
        <p:nvPr/>
      </p:nvGrpSpPr>
      <p:grpSpPr>
        <a:xfrm>
          <a:off x="0" y="0"/>
          <a:ext cx="0" cy="0"/>
          <a:chOff x="0" y="0"/>
          <a:chExt cx="0" cy="0"/>
        </a:xfrm>
      </p:grpSpPr>
      <p:pic>
        <p:nvPicPr>
          <p:cNvPr id="27" name="Google Shape;27;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8" name="Google Shape;28;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 name="Google Shape;29;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0" name="Google Shape;30;p282"/>
          <p:cNvGrpSpPr/>
          <p:nvPr/>
        </p:nvGrpSpPr>
        <p:grpSpPr>
          <a:xfrm>
            <a:off x="2441263" y="1060409"/>
            <a:ext cx="4259386" cy="3399177"/>
            <a:chOff x="2441263" y="1068029"/>
            <a:chExt cx="4259386" cy="3399177"/>
          </a:xfrm>
        </p:grpSpPr>
        <p:pic>
          <p:nvPicPr>
            <p:cNvPr id="31" name="Google Shape;31;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32" name="Google Shape;32;p282"/>
            <p:cNvGrpSpPr/>
            <p:nvPr/>
          </p:nvGrpSpPr>
          <p:grpSpPr>
            <a:xfrm>
              <a:off x="2441263" y="1089939"/>
              <a:ext cx="4259386" cy="3377267"/>
              <a:chOff x="2441263" y="1089939"/>
              <a:chExt cx="4259386" cy="3377267"/>
            </a:xfrm>
          </p:grpSpPr>
          <p:sp>
            <p:nvSpPr>
              <p:cNvPr id="33" name="Google Shape;33;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4" name="Google Shape;34;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5" name="Google Shape;35;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6" name="Google Shape;36;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7" name="Google Shape;37;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8" name="Google Shape;38;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39" name="Google Shape;39;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0" name="Google Shape;40;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41" name="Google Shape;41;p282"/>
            <p:cNvGrpSpPr/>
            <p:nvPr/>
          </p:nvGrpSpPr>
          <p:grpSpPr>
            <a:xfrm>
              <a:off x="3551613" y="1402488"/>
              <a:ext cx="2053983" cy="2053983"/>
              <a:chOff x="3766548" y="1602249"/>
              <a:chExt cx="2053983" cy="2053983"/>
            </a:xfrm>
          </p:grpSpPr>
          <p:sp>
            <p:nvSpPr>
              <p:cNvPr id="42" name="Google Shape;42;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 name="Google Shape;43;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44" name="Google Shape;44;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 name="Google Shape;46;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 name="Google Shape;47;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 name="Google Shape;48;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 name="Google Shape;51;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53"/>
        <p:cNvGrpSpPr/>
        <p:nvPr/>
      </p:nvGrpSpPr>
      <p:grpSpPr>
        <a:xfrm>
          <a:off x="0" y="0"/>
          <a:ext cx="0" cy="0"/>
          <a:chOff x="0" y="0"/>
          <a:chExt cx="0" cy="0"/>
        </a:xfrm>
      </p:grpSpPr>
      <p:pic>
        <p:nvPicPr>
          <p:cNvPr id="354" name="Google Shape;354;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5" name="Google Shape;355;p252"/>
          <p:cNvGrpSpPr/>
          <p:nvPr/>
        </p:nvGrpSpPr>
        <p:grpSpPr>
          <a:xfrm>
            <a:off x="0" y="2399230"/>
            <a:ext cx="9144001" cy="2349751"/>
            <a:chOff x="0" y="2182920"/>
            <a:chExt cx="9144001" cy="2349751"/>
          </a:xfrm>
        </p:grpSpPr>
        <p:sp>
          <p:nvSpPr>
            <p:cNvPr id="356" name="Google Shape;356;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7" name="Google Shape;357;p252"/>
            <p:cNvGrpSpPr/>
            <p:nvPr/>
          </p:nvGrpSpPr>
          <p:grpSpPr>
            <a:xfrm>
              <a:off x="1229347" y="2182920"/>
              <a:ext cx="6685306" cy="1002265"/>
              <a:chOff x="976268" y="2064936"/>
              <a:chExt cx="6685306" cy="1002265"/>
            </a:xfrm>
          </p:grpSpPr>
          <p:sp>
            <p:nvSpPr>
              <p:cNvPr id="358" name="Google Shape;358;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59" name="Google Shape;359;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1" name="Google Shape;361;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2" name="Google Shape;362;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2"/>
          <p:cNvSpPr>
            <a:spLocks noGrp="1"/>
          </p:cNvSpPr>
          <p:nvPr>
            <p:ph type="pic" idx="5"/>
          </p:nvPr>
        </p:nvSpPr>
        <p:spPr>
          <a:xfrm>
            <a:off x="1460973" y="2631002"/>
            <a:ext cx="539010" cy="538720"/>
          </a:xfrm>
          <a:prstGeom prst="rect">
            <a:avLst/>
          </a:prstGeom>
          <a:noFill/>
          <a:ln>
            <a:noFill/>
          </a:ln>
        </p:spPr>
      </p:sp>
      <p:sp>
        <p:nvSpPr>
          <p:cNvPr id="366" name="Google Shape;366;p252"/>
          <p:cNvSpPr>
            <a:spLocks noGrp="1"/>
          </p:cNvSpPr>
          <p:nvPr>
            <p:ph type="pic" idx="6"/>
          </p:nvPr>
        </p:nvSpPr>
        <p:spPr>
          <a:xfrm>
            <a:off x="4302493" y="2631002"/>
            <a:ext cx="539010" cy="538720"/>
          </a:xfrm>
          <a:prstGeom prst="rect">
            <a:avLst/>
          </a:prstGeom>
          <a:noFill/>
          <a:ln>
            <a:noFill/>
          </a:ln>
        </p:spPr>
      </p:sp>
      <p:sp>
        <p:nvSpPr>
          <p:cNvPr id="367" name="Google Shape;367;p252"/>
          <p:cNvSpPr>
            <a:spLocks noGrp="1"/>
          </p:cNvSpPr>
          <p:nvPr>
            <p:ph type="pic" idx="7"/>
          </p:nvPr>
        </p:nvSpPr>
        <p:spPr>
          <a:xfrm>
            <a:off x="7144013" y="2631002"/>
            <a:ext cx="539010" cy="538720"/>
          </a:xfrm>
          <a:prstGeom prst="rect">
            <a:avLst/>
          </a:prstGeom>
          <a:noFill/>
          <a:ln>
            <a:noFill/>
          </a:ln>
        </p:spPr>
      </p:sp>
      <p:sp>
        <p:nvSpPr>
          <p:cNvPr id="368" name="Google Shape;368;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9" name="Google Shape;369;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70"/>
        <p:cNvGrpSpPr/>
        <p:nvPr/>
      </p:nvGrpSpPr>
      <p:grpSpPr>
        <a:xfrm>
          <a:off x="0" y="0"/>
          <a:ext cx="0" cy="0"/>
          <a:chOff x="0" y="0"/>
          <a:chExt cx="0" cy="0"/>
        </a:xfrm>
      </p:grpSpPr>
      <p:pic>
        <p:nvPicPr>
          <p:cNvPr id="371" name="Google Shape;371;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2" name="Google Shape;372;p253"/>
          <p:cNvGrpSpPr/>
          <p:nvPr/>
        </p:nvGrpSpPr>
        <p:grpSpPr>
          <a:xfrm>
            <a:off x="0" y="2399230"/>
            <a:ext cx="9144001" cy="2349751"/>
            <a:chOff x="0" y="2182920"/>
            <a:chExt cx="9144001" cy="2349751"/>
          </a:xfrm>
        </p:grpSpPr>
        <p:sp>
          <p:nvSpPr>
            <p:cNvPr id="373" name="Google Shape;373;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4" name="Google Shape;374;p253"/>
            <p:cNvGrpSpPr/>
            <p:nvPr/>
          </p:nvGrpSpPr>
          <p:grpSpPr>
            <a:xfrm>
              <a:off x="1229347" y="2182920"/>
              <a:ext cx="6685306" cy="1002265"/>
              <a:chOff x="976268" y="2064936"/>
              <a:chExt cx="6685306" cy="1002265"/>
            </a:xfrm>
          </p:grpSpPr>
          <p:sp>
            <p:nvSpPr>
              <p:cNvPr id="375" name="Google Shape;375;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6" name="Google Shape;376;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8" name="Google Shape;378;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9" name="Google Shape;379;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3"/>
          <p:cNvSpPr>
            <a:spLocks noGrp="1"/>
          </p:cNvSpPr>
          <p:nvPr>
            <p:ph type="pic" idx="5"/>
          </p:nvPr>
        </p:nvSpPr>
        <p:spPr>
          <a:xfrm>
            <a:off x="1460973" y="2631002"/>
            <a:ext cx="539010" cy="538720"/>
          </a:xfrm>
          <a:prstGeom prst="rect">
            <a:avLst/>
          </a:prstGeom>
          <a:noFill/>
          <a:ln>
            <a:noFill/>
          </a:ln>
        </p:spPr>
      </p:sp>
      <p:sp>
        <p:nvSpPr>
          <p:cNvPr id="383" name="Google Shape;383;p253"/>
          <p:cNvSpPr>
            <a:spLocks noGrp="1"/>
          </p:cNvSpPr>
          <p:nvPr>
            <p:ph type="pic" idx="6"/>
          </p:nvPr>
        </p:nvSpPr>
        <p:spPr>
          <a:xfrm>
            <a:off x="4302493" y="2631002"/>
            <a:ext cx="539010" cy="538720"/>
          </a:xfrm>
          <a:prstGeom prst="rect">
            <a:avLst/>
          </a:prstGeom>
          <a:noFill/>
          <a:ln>
            <a:noFill/>
          </a:ln>
        </p:spPr>
      </p:sp>
      <p:sp>
        <p:nvSpPr>
          <p:cNvPr id="384" name="Google Shape;384;p253"/>
          <p:cNvSpPr>
            <a:spLocks noGrp="1"/>
          </p:cNvSpPr>
          <p:nvPr>
            <p:ph type="pic" idx="7"/>
          </p:nvPr>
        </p:nvSpPr>
        <p:spPr>
          <a:xfrm>
            <a:off x="7144013" y="2631002"/>
            <a:ext cx="539010" cy="538720"/>
          </a:xfrm>
          <a:prstGeom prst="rect">
            <a:avLst/>
          </a:prstGeom>
          <a:noFill/>
          <a:ln>
            <a:noFill/>
          </a:ln>
        </p:spPr>
      </p:sp>
      <p:sp>
        <p:nvSpPr>
          <p:cNvPr id="385" name="Google Shape;385;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6" name="Google Shape;386;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87"/>
        <p:cNvGrpSpPr/>
        <p:nvPr/>
      </p:nvGrpSpPr>
      <p:grpSpPr>
        <a:xfrm>
          <a:off x="0" y="0"/>
          <a:ext cx="0" cy="0"/>
          <a:chOff x="0" y="0"/>
          <a:chExt cx="0" cy="0"/>
        </a:xfrm>
      </p:grpSpPr>
      <p:pic>
        <p:nvPicPr>
          <p:cNvPr id="388" name="Google Shape;388;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89" name="Google Shape;389;p254"/>
          <p:cNvGrpSpPr/>
          <p:nvPr/>
        </p:nvGrpSpPr>
        <p:grpSpPr>
          <a:xfrm>
            <a:off x="0" y="2399230"/>
            <a:ext cx="9144001" cy="2349751"/>
            <a:chOff x="0" y="2182920"/>
            <a:chExt cx="9144001" cy="2349751"/>
          </a:xfrm>
        </p:grpSpPr>
        <p:sp>
          <p:nvSpPr>
            <p:cNvPr id="390" name="Google Shape;390;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91" name="Google Shape;391;p254"/>
            <p:cNvGrpSpPr/>
            <p:nvPr/>
          </p:nvGrpSpPr>
          <p:grpSpPr>
            <a:xfrm>
              <a:off x="1229347" y="2182920"/>
              <a:ext cx="6685306" cy="1002265"/>
              <a:chOff x="976268" y="2064936"/>
              <a:chExt cx="6685306" cy="1002265"/>
            </a:xfrm>
          </p:grpSpPr>
          <p:sp>
            <p:nvSpPr>
              <p:cNvPr id="392" name="Google Shape;392;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3" name="Google Shape;393;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94" name="Google Shape;394;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95" name="Google Shape;395;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7" name="Google Shape;397;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9" name="Google Shape;399;p254"/>
          <p:cNvSpPr>
            <a:spLocks noGrp="1"/>
          </p:cNvSpPr>
          <p:nvPr>
            <p:ph type="pic" idx="5"/>
          </p:nvPr>
        </p:nvSpPr>
        <p:spPr>
          <a:xfrm>
            <a:off x="1460973" y="2631002"/>
            <a:ext cx="539010" cy="538720"/>
          </a:xfrm>
          <a:prstGeom prst="rect">
            <a:avLst/>
          </a:prstGeom>
          <a:noFill/>
          <a:ln>
            <a:noFill/>
          </a:ln>
        </p:spPr>
      </p:sp>
      <p:sp>
        <p:nvSpPr>
          <p:cNvPr id="400" name="Google Shape;400;p254"/>
          <p:cNvSpPr>
            <a:spLocks noGrp="1"/>
          </p:cNvSpPr>
          <p:nvPr>
            <p:ph type="pic" idx="6"/>
          </p:nvPr>
        </p:nvSpPr>
        <p:spPr>
          <a:xfrm>
            <a:off x="4302493" y="2631002"/>
            <a:ext cx="539010" cy="538720"/>
          </a:xfrm>
          <a:prstGeom prst="rect">
            <a:avLst/>
          </a:prstGeom>
          <a:noFill/>
          <a:ln>
            <a:noFill/>
          </a:ln>
        </p:spPr>
      </p:sp>
      <p:sp>
        <p:nvSpPr>
          <p:cNvPr id="401" name="Google Shape;401;p254"/>
          <p:cNvSpPr>
            <a:spLocks noGrp="1"/>
          </p:cNvSpPr>
          <p:nvPr>
            <p:ph type="pic" idx="7"/>
          </p:nvPr>
        </p:nvSpPr>
        <p:spPr>
          <a:xfrm>
            <a:off x="7144013" y="2631002"/>
            <a:ext cx="539010" cy="538720"/>
          </a:xfrm>
          <a:prstGeom prst="rect">
            <a:avLst/>
          </a:prstGeom>
          <a:noFill/>
          <a:ln>
            <a:noFill/>
          </a:ln>
        </p:spPr>
      </p:sp>
      <p:sp>
        <p:nvSpPr>
          <p:cNvPr id="402" name="Google Shape;402;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404"/>
        <p:cNvGrpSpPr/>
        <p:nvPr/>
      </p:nvGrpSpPr>
      <p:grpSpPr>
        <a:xfrm>
          <a:off x="0" y="0"/>
          <a:ext cx="0" cy="0"/>
          <a:chOff x="0" y="0"/>
          <a:chExt cx="0" cy="0"/>
        </a:xfrm>
      </p:grpSpPr>
      <p:pic>
        <p:nvPicPr>
          <p:cNvPr id="405" name="Google Shape;405;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6" name="Google Shape;406;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7" name="Google Shape;407;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408" name="Google Shape;408;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09" name="Google Shape;409;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0" name="Google Shape;410;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5"/>
          <p:cNvSpPr>
            <a:spLocks noGrp="1"/>
          </p:cNvSpPr>
          <p:nvPr>
            <p:ph type="pic" idx="4"/>
          </p:nvPr>
        </p:nvSpPr>
        <p:spPr>
          <a:xfrm>
            <a:off x="1324089" y="1830915"/>
            <a:ext cx="482600" cy="482600"/>
          </a:xfrm>
          <a:prstGeom prst="rect">
            <a:avLst/>
          </a:prstGeom>
          <a:noFill/>
          <a:ln>
            <a:noFill/>
          </a:ln>
        </p:spPr>
      </p:sp>
      <p:sp>
        <p:nvSpPr>
          <p:cNvPr id="415" name="Google Shape;415;p255"/>
          <p:cNvSpPr>
            <a:spLocks noGrp="1"/>
          </p:cNvSpPr>
          <p:nvPr>
            <p:ph type="pic" idx="5"/>
          </p:nvPr>
        </p:nvSpPr>
        <p:spPr>
          <a:xfrm>
            <a:off x="4330701" y="1830915"/>
            <a:ext cx="482600" cy="482600"/>
          </a:xfrm>
          <a:prstGeom prst="rect">
            <a:avLst/>
          </a:prstGeom>
          <a:noFill/>
          <a:ln>
            <a:noFill/>
          </a:ln>
        </p:spPr>
      </p:sp>
      <p:sp>
        <p:nvSpPr>
          <p:cNvPr id="416" name="Google Shape;416;p255"/>
          <p:cNvSpPr>
            <a:spLocks noGrp="1"/>
          </p:cNvSpPr>
          <p:nvPr>
            <p:ph type="pic" idx="6"/>
          </p:nvPr>
        </p:nvSpPr>
        <p:spPr>
          <a:xfrm>
            <a:off x="7337312" y="1830915"/>
            <a:ext cx="482600" cy="482600"/>
          </a:xfrm>
          <a:prstGeom prst="rect">
            <a:avLst/>
          </a:prstGeom>
          <a:noFill/>
          <a:ln>
            <a:noFill/>
          </a:ln>
        </p:spPr>
      </p:sp>
      <p:sp>
        <p:nvSpPr>
          <p:cNvPr id="417" name="Google Shape;417;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8" name="Google Shape;418;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9" name="Google Shape;419;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22"/>
        <p:cNvGrpSpPr/>
        <p:nvPr/>
      </p:nvGrpSpPr>
      <p:grpSpPr>
        <a:xfrm>
          <a:off x="0" y="0"/>
          <a:ext cx="0" cy="0"/>
          <a:chOff x="0" y="0"/>
          <a:chExt cx="0" cy="0"/>
        </a:xfrm>
      </p:grpSpPr>
      <p:pic>
        <p:nvPicPr>
          <p:cNvPr id="423" name="Google Shape;423;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4" name="Google Shape;424;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25" name="Google Shape;425;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26" name="Google Shape;426;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7" name="Google Shape;427;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8" name="Google Shape;428;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29" name="Google Shape;429;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0" name="Google Shape;430;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31" name="Google Shape;431;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2" name="Google Shape;432;p256"/>
          <p:cNvSpPr>
            <a:spLocks noGrp="1"/>
          </p:cNvSpPr>
          <p:nvPr>
            <p:ph type="pic" idx="4"/>
          </p:nvPr>
        </p:nvSpPr>
        <p:spPr>
          <a:xfrm>
            <a:off x="1324089" y="1830915"/>
            <a:ext cx="482600" cy="482600"/>
          </a:xfrm>
          <a:prstGeom prst="rect">
            <a:avLst/>
          </a:prstGeom>
          <a:noFill/>
          <a:ln>
            <a:noFill/>
          </a:ln>
        </p:spPr>
      </p:sp>
      <p:sp>
        <p:nvSpPr>
          <p:cNvPr id="433" name="Google Shape;433;p256"/>
          <p:cNvSpPr>
            <a:spLocks noGrp="1"/>
          </p:cNvSpPr>
          <p:nvPr>
            <p:ph type="pic" idx="5"/>
          </p:nvPr>
        </p:nvSpPr>
        <p:spPr>
          <a:xfrm>
            <a:off x="4330701" y="1830915"/>
            <a:ext cx="482600" cy="482600"/>
          </a:xfrm>
          <a:prstGeom prst="rect">
            <a:avLst/>
          </a:prstGeom>
          <a:noFill/>
          <a:ln>
            <a:noFill/>
          </a:ln>
        </p:spPr>
      </p:sp>
      <p:sp>
        <p:nvSpPr>
          <p:cNvPr id="434" name="Google Shape;434;p256"/>
          <p:cNvSpPr>
            <a:spLocks noGrp="1"/>
          </p:cNvSpPr>
          <p:nvPr>
            <p:ph type="pic" idx="6"/>
          </p:nvPr>
        </p:nvSpPr>
        <p:spPr>
          <a:xfrm>
            <a:off x="7337312" y="1830915"/>
            <a:ext cx="482600" cy="482600"/>
          </a:xfrm>
          <a:prstGeom prst="rect">
            <a:avLst/>
          </a:prstGeom>
          <a:noFill/>
          <a:ln>
            <a:noFill/>
          </a:ln>
        </p:spPr>
      </p:sp>
      <p:sp>
        <p:nvSpPr>
          <p:cNvPr id="435" name="Google Shape;435;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6" name="Google Shape;436;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7" name="Google Shape;437;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8" name="Google Shape;438;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39" name="Google Shape;439;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40"/>
        <p:cNvGrpSpPr/>
        <p:nvPr/>
      </p:nvGrpSpPr>
      <p:grpSpPr>
        <a:xfrm>
          <a:off x="0" y="0"/>
          <a:ext cx="0" cy="0"/>
          <a:chOff x="0" y="0"/>
          <a:chExt cx="0" cy="0"/>
        </a:xfrm>
      </p:grpSpPr>
      <p:pic>
        <p:nvPicPr>
          <p:cNvPr id="441" name="Google Shape;441;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42" name="Google Shape;442;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43" name="Google Shape;443;p257"/>
          <p:cNvGrpSpPr/>
          <p:nvPr/>
        </p:nvGrpSpPr>
        <p:grpSpPr>
          <a:xfrm>
            <a:off x="865742" y="1720353"/>
            <a:ext cx="7412516" cy="894818"/>
            <a:chOff x="865742" y="1720353"/>
            <a:chExt cx="7412516" cy="894818"/>
          </a:xfrm>
        </p:grpSpPr>
        <p:grpSp>
          <p:nvGrpSpPr>
            <p:cNvPr id="444" name="Google Shape;444;p257"/>
            <p:cNvGrpSpPr/>
            <p:nvPr/>
          </p:nvGrpSpPr>
          <p:grpSpPr>
            <a:xfrm>
              <a:off x="3119411" y="1720353"/>
              <a:ext cx="651510" cy="894818"/>
              <a:chOff x="2980317" y="2014294"/>
              <a:chExt cx="651510" cy="894818"/>
            </a:xfrm>
          </p:grpSpPr>
          <p:cxnSp>
            <p:nvCxnSpPr>
              <p:cNvPr id="445" name="Google Shape;445;p257"/>
              <p:cNvCxnSpPr>
                <a:endCxn id="446"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7" name="Google Shape;447;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6" name="Google Shape;446;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8" name="Google Shape;448;p257"/>
            <p:cNvGrpSpPr/>
            <p:nvPr/>
          </p:nvGrpSpPr>
          <p:grpSpPr>
            <a:xfrm>
              <a:off x="5373080" y="1720353"/>
              <a:ext cx="651510" cy="894818"/>
              <a:chOff x="5071929" y="2014294"/>
              <a:chExt cx="651510" cy="894818"/>
            </a:xfrm>
          </p:grpSpPr>
          <p:cxnSp>
            <p:nvCxnSpPr>
              <p:cNvPr id="449" name="Google Shape;449;p257"/>
              <p:cNvCxnSpPr>
                <a:endCxn id="450"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1" name="Google Shape;451;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0" name="Google Shape;450;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2" name="Google Shape;452;p257"/>
            <p:cNvGrpSpPr/>
            <p:nvPr/>
          </p:nvGrpSpPr>
          <p:grpSpPr>
            <a:xfrm>
              <a:off x="7626748" y="1720353"/>
              <a:ext cx="651510" cy="894818"/>
              <a:chOff x="7469822" y="2014294"/>
              <a:chExt cx="651510" cy="894818"/>
            </a:xfrm>
          </p:grpSpPr>
          <p:cxnSp>
            <p:nvCxnSpPr>
              <p:cNvPr id="453" name="Google Shape;453;p257"/>
              <p:cNvCxnSpPr>
                <a:endCxn id="454"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5" name="Google Shape;455;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4" name="Google Shape;454;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56" name="Google Shape;456;p257"/>
            <p:cNvGrpSpPr/>
            <p:nvPr/>
          </p:nvGrpSpPr>
          <p:grpSpPr>
            <a:xfrm>
              <a:off x="865742" y="1720353"/>
              <a:ext cx="651510" cy="894818"/>
              <a:chOff x="888704" y="2014294"/>
              <a:chExt cx="651510" cy="894818"/>
            </a:xfrm>
          </p:grpSpPr>
          <p:cxnSp>
            <p:nvCxnSpPr>
              <p:cNvPr id="457" name="Google Shape;457;p257"/>
              <p:cNvCxnSpPr>
                <a:endCxn id="458"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59" name="Google Shape;459;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58" name="Google Shape;458;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60" name="Google Shape;460;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1" name="Google Shape;461;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2" name="Google Shape;462;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3" name="Google Shape;463;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4" name="Google Shape;464;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5" name="Google Shape;465;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6" name="Google Shape;466;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7" name="Google Shape;467;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8" name="Google Shape;468;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70"/>
        <p:cNvGrpSpPr/>
        <p:nvPr/>
      </p:nvGrpSpPr>
      <p:grpSpPr>
        <a:xfrm>
          <a:off x="0" y="0"/>
          <a:ext cx="0" cy="0"/>
          <a:chOff x="0" y="0"/>
          <a:chExt cx="0" cy="0"/>
        </a:xfrm>
      </p:grpSpPr>
      <p:pic>
        <p:nvPicPr>
          <p:cNvPr id="471" name="Google Shape;471;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72" name="Google Shape;472;p258"/>
          <p:cNvGrpSpPr/>
          <p:nvPr/>
        </p:nvGrpSpPr>
        <p:grpSpPr>
          <a:xfrm>
            <a:off x="1114581" y="3141131"/>
            <a:ext cx="175260" cy="1120085"/>
            <a:chOff x="973176" y="3197693"/>
            <a:chExt cx="175260" cy="1120085"/>
          </a:xfrm>
        </p:grpSpPr>
        <p:sp>
          <p:nvSpPr>
            <p:cNvPr id="473" name="Google Shape;473;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4" name="Google Shape;474;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5" name="Google Shape;475;p258"/>
          <p:cNvGrpSpPr/>
          <p:nvPr/>
        </p:nvGrpSpPr>
        <p:grpSpPr>
          <a:xfrm>
            <a:off x="5033439" y="1436374"/>
            <a:ext cx="175260" cy="1120085"/>
            <a:chOff x="4892034" y="1492936"/>
            <a:chExt cx="175260" cy="1120085"/>
          </a:xfrm>
        </p:grpSpPr>
        <p:sp>
          <p:nvSpPr>
            <p:cNvPr id="476" name="Google Shape;476;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77" name="Google Shape;477;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78" name="Google Shape;478;p258"/>
          <p:cNvGrpSpPr/>
          <p:nvPr/>
        </p:nvGrpSpPr>
        <p:grpSpPr>
          <a:xfrm>
            <a:off x="1114581" y="1436374"/>
            <a:ext cx="175260" cy="1120085"/>
            <a:chOff x="973176" y="1492936"/>
            <a:chExt cx="175260" cy="1120085"/>
          </a:xfrm>
        </p:grpSpPr>
        <p:cxnSp>
          <p:nvCxnSpPr>
            <p:cNvPr id="479" name="Google Shape;479;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80" name="Google Shape;480;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81" name="Google Shape;481;p258"/>
          <p:cNvGrpSpPr/>
          <p:nvPr/>
        </p:nvGrpSpPr>
        <p:grpSpPr>
          <a:xfrm>
            <a:off x="5033439" y="3141131"/>
            <a:ext cx="175260" cy="1120085"/>
            <a:chOff x="4892034" y="3197693"/>
            <a:chExt cx="175260" cy="1120085"/>
          </a:xfrm>
        </p:grpSpPr>
        <p:cxnSp>
          <p:nvCxnSpPr>
            <p:cNvPr id="482" name="Google Shape;482;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83" name="Google Shape;483;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84" name="Google Shape;484;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5" name="Google Shape;485;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6" name="Google Shape;486;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7" name="Google Shape;487;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8" name="Google Shape;488;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89" name="Google Shape;489;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0" name="Google Shape;490;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1" name="Google Shape;491;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2" name="Google Shape;492;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93" name="Google Shape;493;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94"/>
        <p:cNvGrpSpPr/>
        <p:nvPr/>
      </p:nvGrpSpPr>
      <p:grpSpPr>
        <a:xfrm>
          <a:off x="0" y="0"/>
          <a:ext cx="0" cy="0"/>
          <a:chOff x="0" y="0"/>
          <a:chExt cx="0" cy="0"/>
        </a:xfrm>
      </p:grpSpPr>
      <p:pic>
        <p:nvPicPr>
          <p:cNvPr id="495" name="Google Shape;495;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6" name="Google Shape;496;p259"/>
          <p:cNvGrpSpPr/>
          <p:nvPr/>
        </p:nvGrpSpPr>
        <p:grpSpPr>
          <a:xfrm>
            <a:off x="270520" y="225967"/>
            <a:ext cx="175260" cy="2964623"/>
            <a:chOff x="270520" y="1140367"/>
            <a:chExt cx="175260" cy="2964623"/>
          </a:xfrm>
        </p:grpSpPr>
        <p:grpSp>
          <p:nvGrpSpPr>
            <p:cNvPr id="497" name="Google Shape;497;p259"/>
            <p:cNvGrpSpPr/>
            <p:nvPr/>
          </p:nvGrpSpPr>
          <p:grpSpPr>
            <a:xfrm>
              <a:off x="270520" y="2780648"/>
              <a:ext cx="175260" cy="1324342"/>
              <a:chOff x="129115" y="2837210"/>
              <a:chExt cx="175260" cy="1324342"/>
            </a:xfrm>
          </p:grpSpPr>
          <p:sp>
            <p:nvSpPr>
              <p:cNvPr id="498" name="Google Shape;498;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9" name="Google Shape;499;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00" name="Google Shape;500;p259"/>
            <p:cNvGrpSpPr/>
            <p:nvPr/>
          </p:nvGrpSpPr>
          <p:grpSpPr>
            <a:xfrm>
              <a:off x="270520" y="1140367"/>
              <a:ext cx="175260" cy="1310953"/>
              <a:chOff x="129115" y="1196929"/>
              <a:chExt cx="175260" cy="1310953"/>
            </a:xfrm>
          </p:grpSpPr>
          <p:cxnSp>
            <p:nvCxnSpPr>
              <p:cNvPr id="501" name="Google Shape;501;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02" name="Google Shape;502;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3" name="Google Shape;503;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4" name="Google Shape;504;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506" name="Google Shape;506;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507"/>
        <p:cNvGrpSpPr/>
        <p:nvPr/>
      </p:nvGrpSpPr>
      <p:grpSpPr>
        <a:xfrm>
          <a:off x="0" y="0"/>
          <a:ext cx="0" cy="0"/>
          <a:chOff x="0" y="0"/>
          <a:chExt cx="0" cy="0"/>
        </a:xfrm>
      </p:grpSpPr>
      <p:pic>
        <p:nvPicPr>
          <p:cNvPr id="508" name="Google Shape;508;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509" name="Google Shape;509;p260"/>
          <p:cNvGrpSpPr/>
          <p:nvPr/>
        </p:nvGrpSpPr>
        <p:grpSpPr>
          <a:xfrm>
            <a:off x="270520" y="225967"/>
            <a:ext cx="175260" cy="2964623"/>
            <a:chOff x="270520" y="1140367"/>
            <a:chExt cx="175260" cy="2964623"/>
          </a:xfrm>
        </p:grpSpPr>
        <p:grpSp>
          <p:nvGrpSpPr>
            <p:cNvPr id="510" name="Google Shape;510;p260"/>
            <p:cNvGrpSpPr/>
            <p:nvPr/>
          </p:nvGrpSpPr>
          <p:grpSpPr>
            <a:xfrm>
              <a:off x="270520" y="2780648"/>
              <a:ext cx="175260" cy="1324342"/>
              <a:chOff x="129115" y="2837210"/>
              <a:chExt cx="175260" cy="1324342"/>
            </a:xfrm>
          </p:grpSpPr>
          <p:sp>
            <p:nvSpPr>
              <p:cNvPr id="511" name="Google Shape;511;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512" name="Google Shape;512;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513" name="Google Shape;513;p260"/>
            <p:cNvGrpSpPr/>
            <p:nvPr/>
          </p:nvGrpSpPr>
          <p:grpSpPr>
            <a:xfrm>
              <a:off x="270520" y="1140367"/>
              <a:ext cx="175260" cy="1310953"/>
              <a:chOff x="129115" y="1196929"/>
              <a:chExt cx="175260" cy="1310953"/>
            </a:xfrm>
          </p:grpSpPr>
          <p:cxnSp>
            <p:nvCxnSpPr>
              <p:cNvPr id="514" name="Google Shape;514;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515" name="Google Shape;515;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16" name="Google Shape;516;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8" name="Google Shape;518;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9" name="Google Shape;519;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20"/>
        <p:cNvGrpSpPr/>
        <p:nvPr/>
      </p:nvGrpSpPr>
      <p:grpSpPr>
        <a:xfrm>
          <a:off x="0" y="0"/>
          <a:ext cx="0" cy="0"/>
          <a:chOff x="0" y="0"/>
          <a:chExt cx="0" cy="0"/>
        </a:xfrm>
      </p:grpSpPr>
      <p:pic>
        <p:nvPicPr>
          <p:cNvPr id="521" name="Google Shape;521;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22" name="Google Shape;522;p261"/>
          <p:cNvGrpSpPr/>
          <p:nvPr/>
        </p:nvGrpSpPr>
        <p:grpSpPr>
          <a:xfrm>
            <a:off x="240067" y="2283802"/>
            <a:ext cx="8663867" cy="930794"/>
            <a:chOff x="198438" y="775483"/>
            <a:chExt cx="8634888" cy="927681"/>
          </a:xfrm>
        </p:grpSpPr>
        <p:pic>
          <p:nvPicPr>
            <p:cNvPr id="523" name="Google Shape;523;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24" name="Google Shape;524;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5" name="Google Shape;525;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6" name="Google Shape;526;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27" name="Google Shape;527;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28" name="Google Shape;528;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9" name="Google Shape;529;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0" name="Google Shape;530;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1" name="Google Shape;531;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2" name="Google Shape;532;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53"/>
        <p:cNvGrpSpPr/>
        <p:nvPr/>
      </p:nvGrpSpPr>
      <p:grpSpPr>
        <a:xfrm>
          <a:off x="0" y="0"/>
          <a:ext cx="0" cy="0"/>
          <a:chOff x="0" y="0"/>
          <a:chExt cx="0" cy="0"/>
        </a:xfrm>
      </p:grpSpPr>
      <p:pic>
        <p:nvPicPr>
          <p:cNvPr id="54" name="Google Shape;54;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55" name="Google Shape;55;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56" name="Google Shape;56;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57" name="Google Shape;57;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58" name="Google Shape;58;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9" name="Google Shape;59;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34"/>
        <p:cNvGrpSpPr/>
        <p:nvPr/>
      </p:nvGrpSpPr>
      <p:grpSpPr>
        <a:xfrm>
          <a:off x="0" y="0"/>
          <a:ext cx="0" cy="0"/>
          <a:chOff x="0" y="0"/>
          <a:chExt cx="0" cy="0"/>
        </a:xfrm>
      </p:grpSpPr>
      <p:pic>
        <p:nvPicPr>
          <p:cNvPr id="535" name="Google Shape;535;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36" name="Google Shape;536;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7" name="Google Shape;537;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8" name="Google Shape;538;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39" name="Google Shape;539;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1" name="Google Shape;541;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2" name="Google Shape;542;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2"/>
          <p:cNvSpPr>
            <a:spLocks noGrp="1"/>
          </p:cNvSpPr>
          <p:nvPr>
            <p:ph type="pic" idx="5"/>
          </p:nvPr>
        </p:nvSpPr>
        <p:spPr>
          <a:xfrm>
            <a:off x="784630" y="1640956"/>
            <a:ext cx="931297" cy="930794"/>
          </a:xfrm>
          <a:prstGeom prst="rect">
            <a:avLst/>
          </a:prstGeom>
          <a:noFill/>
          <a:ln>
            <a:noFill/>
          </a:ln>
        </p:spPr>
      </p:sp>
      <p:sp>
        <p:nvSpPr>
          <p:cNvPr id="545" name="Google Shape;545;p262"/>
          <p:cNvSpPr>
            <a:spLocks noGrp="1"/>
          </p:cNvSpPr>
          <p:nvPr>
            <p:ph type="pic" idx="6"/>
          </p:nvPr>
        </p:nvSpPr>
        <p:spPr>
          <a:xfrm>
            <a:off x="5150215" y="1640956"/>
            <a:ext cx="931297" cy="930794"/>
          </a:xfrm>
          <a:prstGeom prst="rect">
            <a:avLst/>
          </a:prstGeom>
          <a:noFill/>
          <a:ln>
            <a:noFill/>
          </a:ln>
        </p:spPr>
      </p:sp>
      <p:sp>
        <p:nvSpPr>
          <p:cNvPr id="546" name="Google Shape;546;p262"/>
          <p:cNvSpPr>
            <a:spLocks noGrp="1"/>
          </p:cNvSpPr>
          <p:nvPr>
            <p:ph type="pic" idx="7"/>
          </p:nvPr>
        </p:nvSpPr>
        <p:spPr>
          <a:xfrm>
            <a:off x="784630" y="3302767"/>
            <a:ext cx="931297" cy="930794"/>
          </a:xfrm>
          <a:prstGeom prst="rect">
            <a:avLst/>
          </a:prstGeom>
          <a:noFill/>
          <a:ln>
            <a:noFill/>
          </a:ln>
        </p:spPr>
      </p:sp>
      <p:sp>
        <p:nvSpPr>
          <p:cNvPr id="547" name="Google Shape;547;p262"/>
          <p:cNvSpPr>
            <a:spLocks noGrp="1"/>
          </p:cNvSpPr>
          <p:nvPr>
            <p:ph type="pic" idx="8"/>
          </p:nvPr>
        </p:nvSpPr>
        <p:spPr>
          <a:xfrm>
            <a:off x="5150215" y="3302767"/>
            <a:ext cx="931297" cy="930794"/>
          </a:xfrm>
          <a:prstGeom prst="rect">
            <a:avLst/>
          </a:prstGeom>
          <a:noFill/>
          <a:ln>
            <a:noFill/>
          </a:ln>
        </p:spPr>
      </p:sp>
      <p:sp>
        <p:nvSpPr>
          <p:cNvPr id="548" name="Google Shape;548;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9" name="Google Shape;549;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50"/>
        <p:cNvGrpSpPr/>
        <p:nvPr/>
      </p:nvGrpSpPr>
      <p:grpSpPr>
        <a:xfrm>
          <a:off x="0" y="0"/>
          <a:ext cx="0" cy="0"/>
          <a:chOff x="0" y="0"/>
          <a:chExt cx="0" cy="0"/>
        </a:xfrm>
      </p:grpSpPr>
      <p:pic>
        <p:nvPicPr>
          <p:cNvPr id="551" name="Google Shape;551;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52" name="Google Shape;552;p263"/>
          <p:cNvGrpSpPr/>
          <p:nvPr/>
        </p:nvGrpSpPr>
        <p:grpSpPr>
          <a:xfrm>
            <a:off x="0" y="2399230"/>
            <a:ext cx="9144001" cy="2349751"/>
            <a:chOff x="0" y="2182920"/>
            <a:chExt cx="9144001" cy="2349751"/>
          </a:xfrm>
        </p:grpSpPr>
        <p:sp>
          <p:nvSpPr>
            <p:cNvPr id="553" name="Google Shape;553;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54" name="Google Shape;554;p263"/>
            <p:cNvGrpSpPr/>
            <p:nvPr/>
          </p:nvGrpSpPr>
          <p:grpSpPr>
            <a:xfrm>
              <a:off x="1229347" y="2182920"/>
              <a:ext cx="6685306" cy="1002265"/>
              <a:chOff x="976268" y="2064936"/>
              <a:chExt cx="6685306" cy="1002265"/>
            </a:xfrm>
          </p:grpSpPr>
          <p:sp>
            <p:nvSpPr>
              <p:cNvPr id="555" name="Google Shape;555;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6" name="Google Shape;556;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57" name="Google Shape;557;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58" name="Google Shape;558;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3"/>
          <p:cNvSpPr>
            <a:spLocks noGrp="1"/>
          </p:cNvSpPr>
          <p:nvPr>
            <p:ph type="pic" idx="5"/>
          </p:nvPr>
        </p:nvSpPr>
        <p:spPr>
          <a:xfrm>
            <a:off x="1460973" y="2631002"/>
            <a:ext cx="539010" cy="538720"/>
          </a:xfrm>
          <a:prstGeom prst="rect">
            <a:avLst/>
          </a:prstGeom>
          <a:noFill/>
          <a:ln>
            <a:noFill/>
          </a:ln>
        </p:spPr>
      </p:sp>
      <p:sp>
        <p:nvSpPr>
          <p:cNvPr id="563" name="Google Shape;563;p263"/>
          <p:cNvSpPr>
            <a:spLocks noGrp="1"/>
          </p:cNvSpPr>
          <p:nvPr>
            <p:ph type="pic" idx="6"/>
          </p:nvPr>
        </p:nvSpPr>
        <p:spPr>
          <a:xfrm>
            <a:off x="4302493" y="2631002"/>
            <a:ext cx="539010" cy="538720"/>
          </a:xfrm>
          <a:prstGeom prst="rect">
            <a:avLst/>
          </a:prstGeom>
          <a:noFill/>
          <a:ln>
            <a:noFill/>
          </a:ln>
        </p:spPr>
      </p:sp>
      <p:sp>
        <p:nvSpPr>
          <p:cNvPr id="564" name="Google Shape;564;p263"/>
          <p:cNvSpPr>
            <a:spLocks noGrp="1"/>
          </p:cNvSpPr>
          <p:nvPr>
            <p:ph type="pic" idx="7"/>
          </p:nvPr>
        </p:nvSpPr>
        <p:spPr>
          <a:xfrm>
            <a:off x="7144013" y="2631002"/>
            <a:ext cx="539010" cy="538720"/>
          </a:xfrm>
          <a:prstGeom prst="rect">
            <a:avLst/>
          </a:prstGeom>
          <a:noFill/>
          <a:ln>
            <a:noFill/>
          </a:ln>
        </p:spPr>
      </p:sp>
      <p:sp>
        <p:nvSpPr>
          <p:cNvPr id="565" name="Google Shape;565;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67"/>
        <p:cNvGrpSpPr/>
        <p:nvPr/>
      </p:nvGrpSpPr>
      <p:grpSpPr>
        <a:xfrm>
          <a:off x="0" y="0"/>
          <a:ext cx="0" cy="0"/>
          <a:chOff x="0" y="0"/>
          <a:chExt cx="0" cy="0"/>
        </a:xfrm>
      </p:grpSpPr>
      <p:grpSp>
        <p:nvGrpSpPr>
          <p:cNvPr id="568" name="Google Shape;568;p264"/>
          <p:cNvGrpSpPr/>
          <p:nvPr/>
        </p:nvGrpSpPr>
        <p:grpSpPr>
          <a:xfrm>
            <a:off x="3138739" y="1728182"/>
            <a:ext cx="2866522" cy="2848912"/>
            <a:chOff x="-15798" y="0"/>
            <a:chExt cx="2571596" cy="2555798"/>
          </a:xfrm>
        </p:grpSpPr>
        <p:sp>
          <p:nvSpPr>
            <p:cNvPr id="569" name="Google Shape;569;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0" name="Google Shape;570;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1" name="Google Shape;571;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2" name="Google Shape;572;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3" name="Google Shape;573;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4" name="Google Shape;574;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5" name="Google Shape;575;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6" name="Google Shape;576;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7" name="Google Shape;577;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8" name="Google Shape;578;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87"/>
        <p:cNvGrpSpPr/>
        <p:nvPr/>
      </p:nvGrpSpPr>
      <p:grpSpPr>
        <a:xfrm>
          <a:off x="0" y="0"/>
          <a:ext cx="0" cy="0"/>
          <a:chOff x="0" y="0"/>
          <a:chExt cx="0" cy="0"/>
        </a:xfrm>
      </p:grpSpPr>
      <p:grpSp>
        <p:nvGrpSpPr>
          <p:cNvPr id="588" name="Google Shape;588;p265"/>
          <p:cNvGrpSpPr/>
          <p:nvPr/>
        </p:nvGrpSpPr>
        <p:grpSpPr>
          <a:xfrm>
            <a:off x="3138739" y="1728182"/>
            <a:ext cx="2866522" cy="2848912"/>
            <a:chOff x="-15798" y="0"/>
            <a:chExt cx="2571596" cy="2555798"/>
          </a:xfrm>
        </p:grpSpPr>
        <p:sp>
          <p:nvSpPr>
            <p:cNvPr id="589" name="Google Shape;589;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0" name="Google Shape;590;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1" name="Google Shape;591;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92" name="Google Shape;592;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93" name="Google Shape;593;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94" name="Google Shape;594;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5" name="Google Shape;595;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6" name="Google Shape;596;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7" name="Google Shape;597;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8" name="Google Shape;598;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9" name="Google Shape;599;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0" name="Google Shape;600;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6" name="Google Shape;606;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607"/>
        <p:cNvGrpSpPr/>
        <p:nvPr/>
      </p:nvGrpSpPr>
      <p:grpSpPr>
        <a:xfrm>
          <a:off x="0" y="0"/>
          <a:ext cx="0" cy="0"/>
          <a:chOff x="0" y="0"/>
          <a:chExt cx="0" cy="0"/>
        </a:xfrm>
      </p:grpSpPr>
      <p:pic>
        <p:nvPicPr>
          <p:cNvPr id="608" name="Google Shape;608;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9" name="Google Shape;609;p266"/>
          <p:cNvGrpSpPr/>
          <p:nvPr/>
        </p:nvGrpSpPr>
        <p:grpSpPr>
          <a:xfrm>
            <a:off x="2525214" y="825411"/>
            <a:ext cx="4093572" cy="4069088"/>
            <a:chOff x="2519466" y="821088"/>
            <a:chExt cx="4348428" cy="4322420"/>
          </a:xfrm>
        </p:grpSpPr>
        <p:sp>
          <p:nvSpPr>
            <p:cNvPr id="610" name="Google Shape;610;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5" name="Google Shape;615;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6" name="Google Shape;616;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1" name="Google Shape;621;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22"/>
        <p:cNvGrpSpPr/>
        <p:nvPr/>
      </p:nvGrpSpPr>
      <p:grpSpPr>
        <a:xfrm>
          <a:off x="0" y="0"/>
          <a:ext cx="0" cy="0"/>
          <a:chOff x="0" y="0"/>
          <a:chExt cx="0" cy="0"/>
        </a:xfrm>
      </p:grpSpPr>
      <p:pic>
        <p:nvPicPr>
          <p:cNvPr id="623" name="Google Shape;623;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24" name="Google Shape;624;p267"/>
          <p:cNvGrpSpPr/>
          <p:nvPr/>
        </p:nvGrpSpPr>
        <p:grpSpPr>
          <a:xfrm>
            <a:off x="2525214" y="825411"/>
            <a:ext cx="4093572" cy="4069088"/>
            <a:chOff x="2519466" y="821088"/>
            <a:chExt cx="4348428" cy="4322420"/>
          </a:xfrm>
        </p:grpSpPr>
        <p:sp>
          <p:nvSpPr>
            <p:cNvPr id="625" name="Google Shape;625;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6" name="Google Shape;626;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7" name="Google Shape;627;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8" name="Google Shape;628;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29" name="Google Shape;629;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30" name="Google Shape;630;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31" name="Google Shape;631;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2" name="Google Shape;632;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3" name="Google Shape;633;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4" name="Google Shape;634;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5" name="Google Shape;635;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36" name="Google Shape;636;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37"/>
        <p:cNvGrpSpPr/>
        <p:nvPr/>
      </p:nvGrpSpPr>
      <p:grpSpPr>
        <a:xfrm>
          <a:off x="0" y="0"/>
          <a:ext cx="0" cy="0"/>
          <a:chOff x="0" y="0"/>
          <a:chExt cx="0" cy="0"/>
        </a:xfrm>
      </p:grpSpPr>
      <p:pic>
        <p:nvPicPr>
          <p:cNvPr id="638" name="Google Shape;638;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39" name="Google Shape;639;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40" name="Google Shape;640;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41" name="Google Shape;641;p268"/>
          <p:cNvGrpSpPr/>
          <p:nvPr/>
        </p:nvGrpSpPr>
        <p:grpSpPr>
          <a:xfrm>
            <a:off x="881517" y="2193743"/>
            <a:ext cx="397892" cy="646462"/>
            <a:chOff x="1400864" y="1624076"/>
            <a:chExt cx="560368" cy="910439"/>
          </a:xfrm>
        </p:grpSpPr>
        <p:grpSp>
          <p:nvGrpSpPr>
            <p:cNvPr id="642" name="Google Shape;642;p268"/>
            <p:cNvGrpSpPr/>
            <p:nvPr/>
          </p:nvGrpSpPr>
          <p:grpSpPr>
            <a:xfrm>
              <a:off x="1400864" y="1624076"/>
              <a:ext cx="560368" cy="825149"/>
              <a:chOff x="1342876" y="1647676"/>
              <a:chExt cx="560368" cy="825149"/>
            </a:xfrm>
          </p:grpSpPr>
          <p:sp>
            <p:nvSpPr>
              <p:cNvPr id="643" name="Google Shape;643;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4" name="Google Shape;64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5" name="Google Shape;64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6" name="Google Shape;646;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7" name="Google Shape;647;p268"/>
          <p:cNvGrpSpPr/>
          <p:nvPr/>
        </p:nvGrpSpPr>
        <p:grpSpPr>
          <a:xfrm>
            <a:off x="2622541" y="2193743"/>
            <a:ext cx="397892" cy="646462"/>
            <a:chOff x="1400864" y="1624076"/>
            <a:chExt cx="560368" cy="910439"/>
          </a:xfrm>
        </p:grpSpPr>
        <p:grpSp>
          <p:nvGrpSpPr>
            <p:cNvPr id="648" name="Google Shape;648;p268"/>
            <p:cNvGrpSpPr/>
            <p:nvPr/>
          </p:nvGrpSpPr>
          <p:grpSpPr>
            <a:xfrm>
              <a:off x="1400864" y="1624076"/>
              <a:ext cx="560368" cy="825149"/>
              <a:chOff x="1342876" y="1647676"/>
              <a:chExt cx="560368" cy="825149"/>
            </a:xfrm>
          </p:grpSpPr>
          <p:sp>
            <p:nvSpPr>
              <p:cNvPr id="649" name="Google Shape;649;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0" name="Google Shape;65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1" name="Google Shape;65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2" name="Google Shape;652;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3" name="Google Shape;653;p268"/>
          <p:cNvGrpSpPr/>
          <p:nvPr/>
        </p:nvGrpSpPr>
        <p:grpSpPr>
          <a:xfrm>
            <a:off x="4363565" y="2193743"/>
            <a:ext cx="397892" cy="646462"/>
            <a:chOff x="1400864" y="1624076"/>
            <a:chExt cx="560368" cy="910439"/>
          </a:xfrm>
        </p:grpSpPr>
        <p:grpSp>
          <p:nvGrpSpPr>
            <p:cNvPr id="654" name="Google Shape;654;p268"/>
            <p:cNvGrpSpPr/>
            <p:nvPr/>
          </p:nvGrpSpPr>
          <p:grpSpPr>
            <a:xfrm>
              <a:off x="1400864" y="1624076"/>
              <a:ext cx="560368" cy="825149"/>
              <a:chOff x="1342876" y="1647676"/>
              <a:chExt cx="560368" cy="825149"/>
            </a:xfrm>
          </p:grpSpPr>
          <p:sp>
            <p:nvSpPr>
              <p:cNvPr id="655" name="Google Shape;655;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6" name="Google Shape;65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7" name="Google Shape;65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8" name="Google Shape;658;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59" name="Google Shape;659;p268"/>
          <p:cNvGrpSpPr/>
          <p:nvPr/>
        </p:nvGrpSpPr>
        <p:grpSpPr>
          <a:xfrm>
            <a:off x="6104589" y="2193743"/>
            <a:ext cx="397892" cy="646462"/>
            <a:chOff x="1400864" y="1624076"/>
            <a:chExt cx="560368" cy="910439"/>
          </a:xfrm>
        </p:grpSpPr>
        <p:grpSp>
          <p:nvGrpSpPr>
            <p:cNvPr id="660" name="Google Shape;660;p268"/>
            <p:cNvGrpSpPr/>
            <p:nvPr/>
          </p:nvGrpSpPr>
          <p:grpSpPr>
            <a:xfrm>
              <a:off x="1400864" y="1624076"/>
              <a:ext cx="560368" cy="825149"/>
              <a:chOff x="1342876" y="1647676"/>
              <a:chExt cx="560368" cy="825149"/>
            </a:xfrm>
          </p:grpSpPr>
          <p:sp>
            <p:nvSpPr>
              <p:cNvPr id="661" name="Google Shape;661;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2" name="Google Shape;66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3" name="Google Shape;66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4" name="Google Shape;664;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65" name="Google Shape;665;p268"/>
          <p:cNvGrpSpPr/>
          <p:nvPr/>
        </p:nvGrpSpPr>
        <p:grpSpPr>
          <a:xfrm>
            <a:off x="7845614" y="2193743"/>
            <a:ext cx="397892" cy="646462"/>
            <a:chOff x="1400864" y="1624076"/>
            <a:chExt cx="560368" cy="910439"/>
          </a:xfrm>
        </p:grpSpPr>
        <p:grpSp>
          <p:nvGrpSpPr>
            <p:cNvPr id="666" name="Google Shape;666;p268"/>
            <p:cNvGrpSpPr/>
            <p:nvPr/>
          </p:nvGrpSpPr>
          <p:grpSpPr>
            <a:xfrm>
              <a:off x="1400864" y="1624076"/>
              <a:ext cx="560368" cy="825149"/>
              <a:chOff x="1342876" y="1647676"/>
              <a:chExt cx="560368" cy="825149"/>
            </a:xfrm>
          </p:grpSpPr>
          <p:sp>
            <p:nvSpPr>
              <p:cNvPr id="667" name="Google Shape;66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71" name="Google Shape;671;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2" name="Google Shape;672;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3" name="Google Shape;673;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4" name="Google Shape;674;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5" name="Google Shape;675;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76"/>
        <p:cNvGrpSpPr/>
        <p:nvPr/>
      </p:nvGrpSpPr>
      <p:grpSpPr>
        <a:xfrm>
          <a:off x="0" y="0"/>
          <a:ext cx="0" cy="0"/>
          <a:chOff x="0" y="0"/>
          <a:chExt cx="0" cy="0"/>
        </a:xfrm>
      </p:grpSpPr>
      <p:pic>
        <p:nvPicPr>
          <p:cNvPr id="677" name="Google Shape;677;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78" name="Google Shape;678;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9" name="Google Shape;679;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80" name="Google Shape;680;p269"/>
          <p:cNvGrpSpPr/>
          <p:nvPr/>
        </p:nvGrpSpPr>
        <p:grpSpPr>
          <a:xfrm>
            <a:off x="881517" y="2193743"/>
            <a:ext cx="7361989" cy="646462"/>
            <a:chOff x="881517" y="2219381"/>
            <a:chExt cx="7361989" cy="646462"/>
          </a:xfrm>
        </p:grpSpPr>
        <p:grpSp>
          <p:nvGrpSpPr>
            <p:cNvPr id="681" name="Google Shape;681;p269"/>
            <p:cNvGrpSpPr/>
            <p:nvPr/>
          </p:nvGrpSpPr>
          <p:grpSpPr>
            <a:xfrm>
              <a:off x="881517" y="2219381"/>
              <a:ext cx="397892" cy="646462"/>
              <a:chOff x="1400864" y="1624076"/>
              <a:chExt cx="560368" cy="910439"/>
            </a:xfrm>
          </p:grpSpPr>
          <p:grpSp>
            <p:nvGrpSpPr>
              <p:cNvPr id="682" name="Google Shape;682;p269"/>
              <p:cNvGrpSpPr/>
              <p:nvPr/>
            </p:nvGrpSpPr>
            <p:grpSpPr>
              <a:xfrm>
                <a:off x="1400864" y="1624076"/>
                <a:ext cx="560368" cy="825149"/>
                <a:chOff x="1342876" y="1647676"/>
                <a:chExt cx="560368" cy="825149"/>
              </a:xfrm>
            </p:grpSpPr>
            <p:sp>
              <p:nvSpPr>
                <p:cNvPr id="683" name="Google Shape;683;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4" name="Google Shape;68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5" name="Google Shape;68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6" name="Google Shape;686;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7" name="Google Shape;687;p269"/>
            <p:cNvGrpSpPr/>
            <p:nvPr/>
          </p:nvGrpSpPr>
          <p:grpSpPr>
            <a:xfrm>
              <a:off x="2622541" y="2219381"/>
              <a:ext cx="397892" cy="646462"/>
              <a:chOff x="1400864" y="1624076"/>
              <a:chExt cx="560368" cy="910439"/>
            </a:xfrm>
          </p:grpSpPr>
          <p:grpSp>
            <p:nvGrpSpPr>
              <p:cNvPr id="688" name="Google Shape;688;p269"/>
              <p:cNvGrpSpPr/>
              <p:nvPr/>
            </p:nvGrpSpPr>
            <p:grpSpPr>
              <a:xfrm>
                <a:off x="1400864" y="1624076"/>
                <a:ext cx="560368" cy="825149"/>
                <a:chOff x="1342876" y="1647676"/>
                <a:chExt cx="560368" cy="825149"/>
              </a:xfrm>
            </p:grpSpPr>
            <p:sp>
              <p:nvSpPr>
                <p:cNvPr id="689" name="Google Shape;689;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0" name="Google Shape;69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1" name="Google Shape;69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2" name="Google Shape;692;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3" name="Google Shape;693;p269"/>
            <p:cNvGrpSpPr/>
            <p:nvPr/>
          </p:nvGrpSpPr>
          <p:grpSpPr>
            <a:xfrm>
              <a:off x="4363565" y="2219381"/>
              <a:ext cx="397892" cy="646462"/>
              <a:chOff x="1400864" y="1624076"/>
              <a:chExt cx="560368" cy="910439"/>
            </a:xfrm>
          </p:grpSpPr>
          <p:grpSp>
            <p:nvGrpSpPr>
              <p:cNvPr id="694" name="Google Shape;694;p269"/>
              <p:cNvGrpSpPr/>
              <p:nvPr/>
            </p:nvGrpSpPr>
            <p:grpSpPr>
              <a:xfrm>
                <a:off x="1400864" y="1624076"/>
                <a:ext cx="560368" cy="825149"/>
                <a:chOff x="1342876" y="1647676"/>
                <a:chExt cx="560368" cy="825149"/>
              </a:xfrm>
            </p:grpSpPr>
            <p:sp>
              <p:nvSpPr>
                <p:cNvPr id="695" name="Google Shape;695;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6" name="Google Shape;69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7" name="Google Shape;69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8" name="Google Shape;698;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99" name="Google Shape;699;p269"/>
            <p:cNvGrpSpPr/>
            <p:nvPr/>
          </p:nvGrpSpPr>
          <p:grpSpPr>
            <a:xfrm>
              <a:off x="6104589" y="2219381"/>
              <a:ext cx="397892" cy="646462"/>
              <a:chOff x="1400864" y="1624076"/>
              <a:chExt cx="560368" cy="910439"/>
            </a:xfrm>
          </p:grpSpPr>
          <p:grpSp>
            <p:nvGrpSpPr>
              <p:cNvPr id="700" name="Google Shape;700;p269"/>
              <p:cNvGrpSpPr/>
              <p:nvPr/>
            </p:nvGrpSpPr>
            <p:grpSpPr>
              <a:xfrm>
                <a:off x="1400864" y="1624076"/>
                <a:ext cx="560368" cy="825149"/>
                <a:chOff x="1342876" y="1647676"/>
                <a:chExt cx="560368" cy="825149"/>
              </a:xfrm>
            </p:grpSpPr>
            <p:sp>
              <p:nvSpPr>
                <p:cNvPr id="701" name="Google Shape;701;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2" name="Google Shape;70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3" name="Google Shape;70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04" name="Google Shape;704;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705" name="Google Shape;705;p269"/>
            <p:cNvGrpSpPr/>
            <p:nvPr/>
          </p:nvGrpSpPr>
          <p:grpSpPr>
            <a:xfrm>
              <a:off x="7845614" y="2219381"/>
              <a:ext cx="397892" cy="646462"/>
              <a:chOff x="1400864" y="1624076"/>
              <a:chExt cx="560368" cy="910439"/>
            </a:xfrm>
          </p:grpSpPr>
          <p:grpSp>
            <p:nvGrpSpPr>
              <p:cNvPr id="706" name="Google Shape;706;p269"/>
              <p:cNvGrpSpPr/>
              <p:nvPr/>
            </p:nvGrpSpPr>
            <p:grpSpPr>
              <a:xfrm>
                <a:off x="1400864" y="1624076"/>
                <a:ext cx="560368" cy="825149"/>
                <a:chOff x="1342876" y="1647676"/>
                <a:chExt cx="560368" cy="825149"/>
              </a:xfrm>
            </p:grpSpPr>
            <p:sp>
              <p:nvSpPr>
                <p:cNvPr id="707" name="Google Shape;70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708" name="Google Shape;70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709" name="Google Shape;70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710" name="Google Shape;71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711" name="Google Shape;711;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2" name="Google Shape;712;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3" name="Google Shape;713;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16"/>
        <p:cNvGrpSpPr/>
        <p:nvPr/>
      </p:nvGrpSpPr>
      <p:grpSpPr>
        <a:xfrm>
          <a:off x="0" y="0"/>
          <a:ext cx="0" cy="0"/>
          <a:chOff x="0" y="0"/>
          <a:chExt cx="0" cy="0"/>
        </a:xfrm>
      </p:grpSpPr>
      <p:pic>
        <p:nvPicPr>
          <p:cNvPr id="717" name="Google Shape;717;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18" name="Google Shape;718;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0" name="Google Shape;720;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1" name="Google Shape;721;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2" name="Google Shape;722;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3" name="Google Shape;723;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4" name="Google Shape;724;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5" name="Google Shape;725;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6" name="Google Shape;726;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0" name="Google Shape;730;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1" name="Google Shape;731;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2" name="Google Shape;732;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3" name="Google Shape;733;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4" name="Google Shape;734;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37"/>
        <p:cNvGrpSpPr/>
        <p:nvPr/>
      </p:nvGrpSpPr>
      <p:grpSpPr>
        <a:xfrm>
          <a:off x="0" y="0"/>
          <a:ext cx="0" cy="0"/>
          <a:chOff x="0" y="0"/>
          <a:chExt cx="0" cy="0"/>
        </a:xfrm>
      </p:grpSpPr>
      <p:pic>
        <p:nvPicPr>
          <p:cNvPr id="738" name="Google Shape;738;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39" name="Google Shape;739;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41" name="Google Shape;741;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42" name="Google Shape;742;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3" name="Google Shape;743;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4" name="Google Shape;744;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5" name="Google Shape;745;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6" name="Google Shape;746;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7" name="Google Shape;747;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8" name="Google Shape;748;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49" name="Google Shape;749;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50" name="Google Shape;750;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1" name="Google Shape;751;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2" name="Google Shape;752;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3" name="Google Shape;753;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4" name="Google Shape;754;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61"/>
        <p:cNvGrpSpPr/>
        <p:nvPr/>
      </p:nvGrpSpPr>
      <p:grpSpPr>
        <a:xfrm>
          <a:off x="0" y="0"/>
          <a:ext cx="0" cy="0"/>
          <a:chOff x="0" y="0"/>
          <a:chExt cx="0" cy="0"/>
        </a:xfrm>
      </p:grpSpPr>
      <p:pic>
        <p:nvPicPr>
          <p:cNvPr id="62" name="Google Shape;62;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63" name="Google Shape;63;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58"/>
        <p:cNvGrpSpPr/>
        <p:nvPr/>
      </p:nvGrpSpPr>
      <p:grpSpPr>
        <a:xfrm>
          <a:off x="0" y="0"/>
          <a:ext cx="0" cy="0"/>
          <a:chOff x="0" y="0"/>
          <a:chExt cx="0" cy="0"/>
        </a:xfrm>
      </p:grpSpPr>
      <p:pic>
        <p:nvPicPr>
          <p:cNvPr id="759" name="Google Shape;759;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0" name="Google Shape;760;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1" name="Google Shape;761;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2" name="Google Shape;762;p272"/>
          <p:cNvCxnSpPr>
            <a:stCxn id="763"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3" name="Google Shape;763;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4" name="Google Shape;764;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5" name="Google Shape;765;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6" name="Google Shape;766;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67" name="Google Shape;767;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8" name="Google Shape;768;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9" name="Google Shape;769;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0" name="Google Shape;770;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1" name="Google Shape;771;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2" name="Google Shape;772;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3" name="Google Shape;773;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77"/>
        <p:cNvGrpSpPr/>
        <p:nvPr/>
      </p:nvGrpSpPr>
      <p:grpSpPr>
        <a:xfrm>
          <a:off x="0" y="0"/>
          <a:ext cx="0" cy="0"/>
          <a:chOff x="0" y="0"/>
          <a:chExt cx="0" cy="0"/>
        </a:xfrm>
      </p:grpSpPr>
      <p:pic>
        <p:nvPicPr>
          <p:cNvPr id="778" name="Google Shape;778;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79" name="Google Shape;779;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0" name="Google Shape;780;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81" name="Google Shape;781;p273"/>
          <p:cNvCxnSpPr>
            <a:stCxn id="782"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82" name="Google Shape;782;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83" name="Google Shape;783;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84" name="Google Shape;784;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85" name="Google Shape;785;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86" name="Google Shape;786;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87" name="Google Shape;787;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88" name="Google Shape;788;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89" name="Google Shape;789;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0" name="Google Shape;790;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1" name="Google Shape;791;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2" name="Google Shape;792;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3" name="Google Shape;793;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4" name="Google Shape;794;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5" name="Google Shape;795;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96"/>
        <p:cNvGrpSpPr/>
        <p:nvPr/>
      </p:nvGrpSpPr>
      <p:grpSpPr>
        <a:xfrm>
          <a:off x="0" y="0"/>
          <a:ext cx="0" cy="0"/>
          <a:chOff x="0" y="0"/>
          <a:chExt cx="0" cy="0"/>
        </a:xfrm>
      </p:grpSpPr>
      <p:pic>
        <p:nvPicPr>
          <p:cNvPr id="797" name="Google Shape;797;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98" name="Google Shape;798;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99" name="Google Shape;799;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00" name="Google Shape;800;p274"/>
          <p:cNvGrpSpPr/>
          <p:nvPr/>
        </p:nvGrpSpPr>
        <p:grpSpPr>
          <a:xfrm>
            <a:off x="914091" y="752041"/>
            <a:ext cx="7280306" cy="4126450"/>
            <a:chOff x="556442" y="752041"/>
            <a:chExt cx="7280306" cy="4126450"/>
          </a:xfrm>
        </p:grpSpPr>
        <p:cxnSp>
          <p:nvCxnSpPr>
            <p:cNvPr id="801" name="Google Shape;801;p274"/>
            <p:cNvCxnSpPr>
              <a:stCxn id="802" idx="6"/>
              <a:endCxn id="803"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4" name="Google Shape;804;p274"/>
            <p:cNvCxnSpPr>
              <a:stCxn id="802" idx="6"/>
              <a:endCxn id="805"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6" name="Google Shape;806;p274"/>
            <p:cNvCxnSpPr>
              <a:stCxn id="802" idx="6"/>
              <a:endCxn id="807"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08" name="Google Shape;808;p274"/>
            <p:cNvCxnSpPr>
              <a:stCxn id="802" idx="6"/>
              <a:endCxn id="809"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0" name="Google Shape;810;p274"/>
            <p:cNvCxnSpPr>
              <a:stCxn id="802" idx="6"/>
              <a:endCxn id="811"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2" name="Google Shape;812;p274"/>
            <p:cNvCxnSpPr>
              <a:stCxn id="802" idx="6"/>
              <a:endCxn id="813"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14" name="Google Shape;814;p274"/>
            <p:cNvCxnSpPr>
              <a:stCxn id="802" idx="6"/>
              <a:endCxn id="815"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16" name="Google Shape;816;p274"/>
            <p:cNvGrpSpPr/>
            <p:nvPr/>
          </p:nvGrpSpPr>
          <p:grpSpPr>
            <a:xfrm>
              <a:off x="556442" y="1526794"/>
              <a:ext cx="2576946" cy="2576946"/>
              <a:chOff x="941492" y="1686560"/>
              <a:chExt cx="1876213" cy="1876213"/>
            </a:xfrm>
          </p:grpSpPr>
          <p:sp>
            <p:nvSpPr>
              <p:cNvPr id="802" name="Google Shape;802;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7" name="Google Shape;817;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8" name="Google Shape;818;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9" name="Google Shape;819;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03" name="Google Shape;803;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0" name="Google Shape;820;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1" name="Google Shape;821;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15" name="Google Shape;815;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2" name="Google Shape;822;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3" name="Google Shape;823;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05" name="Google Shape;805;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4" name="Google Shape;824;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5" name="Google Shape;825;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07" name="Google Shape;807;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6" name="Google Shape;826;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7" name="Google Shape;827;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13" name="Google Shape;813;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28" name="Google Shape;828;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29" name="Google Shape;829;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11" name="Google Shape;811;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30" name="Google Shape;830;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31" name="Google Shape;831;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09" name="Google Shape;809;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32" name="Google Shape;832;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3" name="Google Shape;833;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4" name="Google Shape;834;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5" name="Google Shape;835;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6" name="Google Shape;836;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7" name="Google Shape;837;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8" name="Google Shape;838;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9" name="Google Shape;839;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40"/>
        <p:cNvGrpSpPr/>
        <p:nvPr/>
      </p:nvGrpSpPr>
      <p:grpSpPr>
        <a:xfrm>
          <a:off x="0" y="0"/>
          <a:ext cx="0" cy="0"/>
          <a:chOff x="0" y="0"/>
          <a:chExt cx="0" cy="0"/>
        </a:xfrm>
      </p:grpSpPr>
      <p:pic>
        <p:nvPicPr>
          <p:cNvPr id="841" name="Google Shape;841;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42" name="Google Shape;842;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43" name="Google Shape;843;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44" name="Google Shape;844;p275"/>
          <p:cNvGrpSpPr/>
          <p:nvPr/>
        </p:nvGrpSpPr>
        <p:grpSpPr>
          <a:xfrm>
            <a:off x="914091" y="752041"/>
            <a:ext cx="7280306" cy="4126450"/>
            <a:chOff x="556442" y="752041"/>
            <a:chExt cx="7280306" cy="4126450"/>
          </a:xfrm>
        </p:grpSpPr>
        <p:cxnSp>
          <p:nvCxnSpPr>
            <p:cNvPr id="845" name="Google Shape;845;p275"/>
            <p:cNvCxnSpPr>
              <a:stCxn id="846" idx="6"/>
              <a:endCxn id="84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8" name="Google Shape;848;p275"/>
            <p:cNvCxnSpPr>
              <a:stCxn id="846" idx="6"/>
              <a:endCxn id="84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0" name="Google Shape;850;p275"/>
            <p:cNvCxnSpPr>
              <a:stCxn id="846" idx="6"/>
              <a:endCxn id="85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2" name="Google Shape;852;p275"/>
            <p:cNvCxnSpPr>
              <a:stCxn id="846" idx="6"/>
              <a:endCxn id="85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4" name="Google Shape;854;p275"/>
            <p:cNvCxnSpPr>
              <a:stCxn id="846" idx="6"/>
              <a:endCxn id="85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6" name="Google Shape;856;p275"/>
            <p:cNvCxnSpPr>
              <a:stCxn id="846" idx="6"/>
              <a:endCxn id="85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58" name="Google Shape;858;p275"/>
            <p:cNvCxnSpPr>
              <a:stCxn id="846" idx="6"/>
              <a:endCxn id="85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60" name="Google Shape;860;p275"/>
            <p:cNvGrpSpPr/>
            <p:nvPr/>
          </p:nvGrpSpPr>
          <p:grpSpPr>
            <a:xfrm>
              <a:off x="556442" y="1526794"/>
              <a:ext cx="2576946" cy="2576946"/>
              <a:chOff x="941492" y="1686560"/>
              <a:chExt cx="1876213" cy="1876213"/>
            </a:xfrm>
          </p:grpSpPr>
          <p:sp>
            <p:nvSpPr>
              <p:cNvPr id="846" name="Google Shape;846;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1" name="Google Shape;861;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2" name="Google Shape;862;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3" name="Google Shape;863;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47" name="Google Shape;847;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4" name="Google Shape;864;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5" name="Google Shape;865;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59" name="Google Shape;859;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6" name="Google Shape;866;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7" name="Google Shape;867;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49" name="Google Shape;849;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68" name="Google Shape;868;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69" name="Google Shape;869;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51" name="Google Shape;851;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0" name="Google Shape;870;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1" name="Google Shape;871;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57" name="Google Shape;857;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2" name="Google Shape;872;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3" name="Google Shape;873;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55" name="Google Shape;855;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74" name="Google Shape;874;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75" name="Google Shape;875;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53" name="Google Shape;853;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76" name="Google Shape;876;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7" name="Google Shape;877;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8" name="Google Shape;878;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9" name="Google Shape;879;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0" name="Google Shape;880;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1" name="Google Shape;881;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2" name="Google Shape;882;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3" name="Google Shape;883;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84"/>
        <p:cNvGrpSpPr/>
        <p:nvPr/>
      </p:nvGrpSpPr>
      <p:grpSpPr>
        <a:xfrm>
          <a:off x="0" y="0"/>
          <a:ext cx="0" cy="0"/>
          <a:chOff x="0" y="0"/>
          <a:chExt cx="0" cy="0"/>
        </a:xfrm>
      </p:grpSpPr>
      <p:sp>
        <p:nvSpPr>
          <p:cNvPr id="885" name="Google Shape;885;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86" name="Google Shape;886;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87" name="Google Shape;887;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88" name="Google Shape;888;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89" name="Google Shape;889;p276"/>
          <p:cNvGrpSpPr/>
          <p:nvPr/>
        </p:nvGrpSpPr>
        <p:grpSpPr>
          <a:xfrm>
            <a:off x="716012" y="759582"/>
            <a:ext cx="3556067" cy="4132337"/>
            <a:chOff x="520700" y="759582"/>
            <a:chExt cx="3556067" cy="4132337"/>
          </a:xfrm>
        </p:grpSpPr>
        <p:cxnSp>
          <p:nvCxnSpPr>
            <p:cNvPr id="890" name="Google Shape;890;p276"/>
            <p:cNvCxnSpPr>
              <a:stCxn id="891" idx="6"/>
              <a:endCxn id="892"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3" name="Google Shape;893;p276"/>
            <p:cNvCxnSpPr>
              <a:stCxn id="891" idx="6"/>
              <a:endCxn id="894"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5" name="Google Shape;895;p276"/>
            <p:cNvCxnSpPr>
              <a:stCxn id="891" idx="6"/>
              <a:endCxn id="896"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7" name="Google Shape;897;p276"/>
            <p:cNvCxnSpPr>
              <a:stCxn id="891" idx="6"/>
              <a:endCxn id="898"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99" name="Google Shape;899;p276"/>
            <p:cNvCxnSpPr>
              <a:stCxn id="891" idx="6"/>
              <a:endCxn id="900"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1" name="Google Shape;901;p276"/>
            <p:cNvCxnSpPr>
              <a:stCxn id="891" idx="6"/>
              <a:endCxn id="902"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03" name="Google Shape;903;p276"/>
            <p:cNvCxnSpPr>
              <a:endCxn id="904"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91" name="Google Shape;891;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05" name="Google Shape;905;p276"/>
            <p:cNvGrpSpPr/>
            <p:nvPr/>
          </p:nvGrpSpPr>
          <p:grpSpPr>
            <a:xfrm>
              <a:off x="3420306" y="759582"/>
              <a:ext cx="656461" cy="4132337"/>
              <a:chOff x="3522182" y="752447"/>
              <a:chExt cx="656468" cy="4132036"/>
            </a:xfrm>
          </p:grpSpPr>
          <p:grpSp>
            <p:nvGrpSpPr>
              <p:cNvPr id="906" name="Google Shape;906;p276"/>
              <p:cNvGrpSpPr/>
              <p:nvPr/>
            </p:nvGrpSpPr>
            <p:grpSpPr>
              <a:xfrm>
                <a:off x="3522182" y="752447"/>
                <a:ext cx="656468" cy="419144"/>
                <a:chOff x="3522182" y="782927"/>
                <a:chExt cx="656468" cy="419144"/>
              </a:xfrm>
            </p:grpSpPr>
            <p:sp>
              <p:nvSpPr>
                <p:cNvPr id="892" name="Google Shape;892;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7" name="Google Shape;907;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8" name="Google Shape;908;p276"/>
              <p:cNvGrpSpPr/>
              <p:nvPr/>
            </p:nvGrpSpPr>
            <p:grpSpPr>
              <a:xfrm>
                <a:off x="3522182" y="1371527"/>
                <a:ext cx="656467" cy="419144"/>
                <a:chOff x="3522182" y="1395657"/>
                <a:chExt cx="656467" cy="419144"/>
              </a:xfrm>
            </p:grpSpPr>
            <p:sp>
              <p:nvSpPr>
                <p:cNvPr id="894" name="Google Shape;894;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9" name="Google Shape;909;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0" name="Google Shape;910;p276"/>
              <p:cNvGrpSpPr/>
              <p:nvPr/>
            </p:nvGrpSpPr>
            <p:grpSpPr>
              <a:xfrm>
                <a:off x="3522182" y="3228607"/>
                <a:ext cx="656467" cy="417878"/>
                <a:chOff x="3522182" y="3233686"/>
                <a:chExt cx="656467" cy="417878"/>
              </a:xfrm>
            </p:grpSpPr>
            <p:sp>
              <p:nvSpPr>
                <p:cNvPr id="902" name="Google Shape;902;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1" name="Google Shape;911;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2" name="Google Shape;912;p276"/>
              <p:cNvGrpSpPr/>
              <p:nvPr/>
            </p:nvGrpSpPr>
            <p:grpSpPr>
              <a:xfrm>
                <a:off x="3522182" y="3846259"/>
                <a:ext cx="656467" cy="419144"/>
                <a:chOff x="3522182" y="3844987"/>
                <a:chExt cx="656467" cy="419144"/>
              </a:xfrm>
            </p:grpSpPr>
            <p:sp>
              <p:nvSpPr>
                <p:cNvPr id="900" name="Google Shape;900;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3" name="Google Shape;913;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4" name="Google Shape;914;p276"/>
              <p:cNvGrpSpPr/>
              <p:nvPr/>
            </p:nvGrpSpPr>
            <p:grpSpPr>
              <a:xfrm>
                <a:off x="3522182" y="1990447"/>
                <a:ext cx="656467" cy="417878"/>
                <a:chOff x="3522182" y="2008227"/>
                <a:chExt cx="656467" cy="417878"/>
              </a:xfrm>
            </p:grpSpPr>
            <p:sp>
              <p:nvSpPr>
                <p:cNvPr id="896" name="Google Shape;896;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5" name="Google Shape;915;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6" name="Google Shape;916;p276"/>
              <p:cNvGrpSpPr/>
              <p:nvPr/>
            </p:nvGrpSpPr>
            <p:grpSpPr>
              <a:xfrm>
                <a:off x="3522182" y="2609527"/>
                <a:ext cx="656467" cy="417878"/>
                <a:chOff x="3522182" y="2620957"/>
                <a:chExt cx="656467" cy="417878"/>
              </a:xfrm>
            </p:grpSpPr>
            <p:sp>
              <p:nvSpPr>
                <p:cNvPr id="904" name="Google Shape;904;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7" name="Google Shape;917;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18" name="Google Shape;918;p276"/>
              <p:cNvGrpSpPr/>
              <p:nvPr/>
            </p:nvGrpSpPr>
            <p:grpSpPr>
              <a:xfrm>
                <a:off x="3522182" y="4465339"/>
                <a:ext cx="656467" cy="419144"/>
                <a:chOff x="3522182" y="4457719"/>
                <a:chExt cx="656467" cy="419144"/>
              </a:xfrm>
            </p:grpSpPr>
            <p:sp>
              <p:nvSpPr>
                <p:cNvPr id="898" name="Google Shape;898;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19" name="Google Shape;919;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20" name="Google Shape;920;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1" name="Google Shape;921;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2" name="Google Shape;922;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3" name="Google Shape;923;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4" name="Google Shape;924;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5" name="Google Shape;925;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6" name="Google Shape;926;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27" name="Google Shape;927;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28"/>
        <p:cNvGrpSpPr/>
        <p:nvPr/>
      </p:nvGrpSpPr>
      <p:grpSpPr>
        <a:xfrm>
          <a:off x="0" y="0"/>
          <a:ext cx="0" cy="0"/>
          <a:chOff x="0" y="0"/>
          <a:chExt cx="0" cy="0"/>
        </a:xfrm>
      </p:grpSpPr>
      <p:sp>
        <p:nvSpPr>
          <p:cNvPr id="929" name="Google Shape;929;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30" name="Google Shape;930;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31" name="Google Shape;931;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32" name="Google Shape;932;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33" name="Google Shape;933;p277"/>
          <p:cNvGrpSpPr/>
          <p:nvPr/>
        </p:nvGrpSpPr>
        <p:grpSpPr>
          <a:xfrm>
            <a:off x="716012" y="759582"/>
            <a:ext cx="3556067" cy="4132337"/>
            <a:chOff x="520700" y="759582"/>
            <a:chExt cx="3556067" cy="4132337"/>
          </a:xfrm>
        </p:grpSpPr>
        <p:cxnSp>
          <p:nvCxnSpPr>
            <p:cNvPr id="934" name="Google Shape;934;p277"/>
            <p:cNvCxnSpPr>
              <a:stCxn id="935" idx="6"/>
              <a:endCxn id="93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7" name="Google Shape;937;p277"/>
            <p:cNvCxnSpPr>
              <a:stCxn id="935" idx="6"/>
              <a:endCxn id="93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9" name="Google Shape;939;p277"/>
            <p:cNvCxnSpPr>
              <a:stCxn id="935" idx="6"/>
              <a:endCxn id="94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1" name="Google Shape;941;p277"/>
            <p:cNvCxnSpPr>
              <a:stCxn id="935" idx="6"/>
              <a:endCxn id="94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3" name="Google Shape;943;p277"/>
            <p:cNvCxnSpPr>
              <a:stCxn id="935" idx="6"/>
              <a:endCxn id="94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5" name="Google Shape;945;p277"/>
            <p:cNvCxnSpPr>
              <a:stCxn id="935" idx="6"/>
              <a:endCxn id="94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47" name="Google Shape;947;p277"/>
            <p:cNvCxnSpPr>
              <a:endCxn id="94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35" name="Google Shape;935;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49" name="Google Shape;949;p277"/>
            <p:cNvGrpSpPr/>
            <p:nvPr/>
          </p:nvGrpSpPr>
          <p:grpSpPr>
            <a:xfrm>
              <a:off x="3420306" y="759582"/>
              <a:ext cx="656461" cy="4132337"/>
              <a:chOff x="3522182" y="752447"/>
              <a:chExt cx="656468" cy="4132036"/>
            </a:xfrm>
          </p:grpSpPr>
          <p:grpSp>
            <p:nvGrpSpPr>
              <p:cNvPr id="950" name="Google Shape;950;p277"/>
              <p:cNvGrpSpPr/>
              <p:nvPr/>
            </p:nvGrpSpPr>
            <p:grpSpPr>
              <a:xfrm>
                <a:off x="3522182" y="752447"/>
                <a:ext cx="656468" cy="419144"/>
                <a:chOff x="3522182" y="782927"/>
                <a:chExt cx="656468" cy="419144"/>
              </a:xfrm>
            </p:grpSpPr>
            <p:sp>
              <p:nvSpPr>
                <p:cNvPr id="936" name="Google Shape;936;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1" name="Google Shape;951;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2" name="Google Shape;952;p277"/>
              <p:cNvGrpSpPr/>
              <p:nvPr/>
            </p:nvGrpSpPr>
            <p:grpSpPr>
              <a:xfrm>
                <a:off x="3522182" y="1371527"/>
                <a:ext cx="656467" cy="419144"/>
                <a:chOff x="3522182" y="1395657"/>
                <a:chExt cx="656467" cy="419144"/>
              </a:xfrm>
            </p:grpSpPr>
            <p:sp>
              <p:nvSpPr>
                <p:cNvPr id="938" name="Google Shape;938;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3" name="Google Shape;953;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4" name="Google Shape;954;p277"/>
              <p:cNvGrpSpPr/>
              <p:nvPr/>
            </p:nvGrpSpPr>
            <p:grpSpPr>
              <a:xfrm>
                <a:off x="3522182" y="3228607"/>
                <a:ext cx="656467" cy="417878"/>
                <a:chOff x="3522182" y="3233686"/>
                <a:chExt cx="656467" cy="417878"/>
              </a:xfrm>
            </p:grpSpPr>
            <p:sp>
              <p:nvSpPr>
                <p:cNvPr id="946" name="Google Shape;946;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5" name="Google Shape;955;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6" name="Google Shape;956;p277"/>
              <p:cNvGrpSpPr/>
              <p:nvPr/>
            </p:nvGrpSpPr>
            <p:grpSpPr>
              <a:xfrm>
                <a:off x="3522182" y="3846259"/>
                <a:ext cx="656467" cy="419144"/>
                <a:chOff x="3522182" y="3844987"/>
                <a:chExt cx="656467" cy="419144"/>
              </a:xfrm>
            </p:grpSpPr>
            <p:sp>
              <p:nvSpPr>
                <p:cNvPr id="944" name="Google Shape;944;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7" name="Google Shape;957;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58" name="Google Shape;958;p277"/>
              <p:cNvGrpSpPr/>
              <p:nvPr/>
            </p:nvGrpSpPr>
            <p:grpSpPr>
              <a:xfrm>
                <a:off x="3522182" y="1990447"/>
                <a:ext cx="656467" cy="417878"/>
                <a:chOff x="3522182" y="2008227"/>
                <a:chExt cx="656467" cy="417878"/>
              </a:xfrm>
            </p:grpSpPr>
            <p:sp>
              <p:nvSpPr>
                <p:cNvPr id="940" name="Google Shape;940;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59" name="Google Shape;959;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0" name="Google Shape;960;p277"/>
              <p:cNvGrpSpPr/>
              <p:nvPr/>
            </p:nvGrpSpPr>
            <p:grpSpPr>
              <a:xfrm>
                <a:off x="3522182" y="2609527"/>
                <a:ext cx="656467" cy="417878"/>
                <a:chOff x="3522182" y="2620957"/>
                <a:chExt cx="656467" cy="417878"/>
              </a:xfrm>
            </p:grpSpPr>
            <p:sp>
              <p:nvSpPr>
                <p:cNvPr id="948" name="Google Shape;948;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1" name="Google Shape;961;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62" name="Google Shape;962;p277"/>
              <p:cNvGrpSpPr/>
              <p:nvPr/>
            </p:nvGrpSpPr>
            <p:grpSpPr>
              <a:xfrm>
                <a:off x="3522182" y="4465339"/>
                <a:ext cx="656467" cy="419144"/>
                <a:chOff x="3522182" y="4457719"/>
                <a:chExt cx="656467" cy="419144"/>
              </a:xfrm>
            </p:grpSpPr>
            <p:sp>
              <p:nvSpPr>
                <p:cNvPr id="942" name="Google Shape;942;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63" name="Google Shape;963;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64" name="Google Shape;964;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5" name="Google Shape;965;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6" name="Google Shape;966;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7" name="Google Shape;967;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8" name="Google Shape;968;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9" name="Google Shape;969;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0" name="Google Shape;970;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1" name="Google Shape;971;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72"/>
        <p:cNvGrpSpPr/>
        <p:nvPr/>
      </p:nvGrpSpPr>
      <p:grpSpPr>
        <a:xfrm>
          <a:off x="0" y="0"/>
          <a:ext cx="0" cy="0"/>
          <a:chOff x="0" y="0"/>
          <a:chExt cx="0" cy="0"/>
        </a:xfrm>
      </p:grpSpPr>
      <p:sp>
        <p:nvSpPr>
          <p:cNvPr id="973" name="Google Shape;973;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74" name="Google Shape;974;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75" name="Google Shape;975;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76" name="Google Shape;976;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77" name="Google Shape;977;p278"/>
          <p:cNvGrpSpPr/>
          <p:nvPr/>
        </p:nvGrpSpPr>
        <p:grpSpPr>
          <a:xfrm>
            <a:off x="716012" y="759582"/>
            <a:ext cx="3556067" cy="4132337"/>
            <a:chOff x="520700" y="759582"/>
            <a:chExt cx="3556067" cy="4132337"/>
          </a:xfrm>
        </p:grpSpPr>
        <p:cxnSp>
          <p:nvCxnSpPr>
            <p:cNvPr id="978" name="Google Shape;978;p278"/>
            <p:cNvCxnSpPr>
              <a:stCxn id="979" idx="6"/>
              <a:endCxn id="98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1" name="Google Shape;981;p278"/>
            <p:cNvCxnSpPr>
              <a:stCxn id="979" idx="6"/>
              <a:endCxn id="98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3" name="Google Shape;983;p278"/>
            <p:cNvCxnSpPr>
              <a:stCxn id="979" idx="6"/>
              <a:endCxn id="98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5" name="Google Shape;985;p278"/>
            <p:cNvCxnSpPr>
              <a:stCxn id="979" idx="6"/>
              <a:endCxn id="98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7" name="Google Shape;987;p278"/>
            <p:cNvCxnSpPr>
              <a:stCxn id="979" idx="6"/>
              <a:endCxn id="98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89" name="Google Shape;989;p278"/>
            <p:cNvCxnSpPr>
              <a:stCxn id="979" idx="6"/>
              <a:endCxn id="99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91" name="Google Shape;991;p278"/>
            <p:cNvCxnSpPr>
              <a:endCxn id="99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79" name="Google Shape;979;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93" name="Google Shape;993;p278"/>
            <p:cNvGrpSpPr/>
            <p:nvPr/>
          </p:nvGrpSpPr>
          <p:grpSpPr>
            <a:xfrm>
              <a:off x="3420306" y="759582"/>
              <a:ext cx="656461" cy="4132337"/>
              <a:chOff x="3522182" y="752447"/>
              <a:chExt cx="656468" cy="4132036"/>
            </a:xfrm>
          </p:grpSpPr>
          <p:grpSp>
            <p:nvGrpSpPr>
              <p:cNvPr id="994" name="Google Shape;994;p278"/>
              <p:cNvGrpSpPr/>
              <p:nvPr/>
            </p:nvGrpSpPr>
            <p:grpSpPr>
              <a:xfrm>
                <a:off x="3522182" y="752447"/>
                <a:ext cx="656468" cy="419144"/>
                <a:chOff x="3522182" y="782927"/>
                <a:chExt cx="656468" cy="419144"/>
              </a:xfrm>
            </p:grpSpPr>
            <p:sp>
              <p:nvSpPr>
                <p:cNvPr id="980" name="Google Shape;980;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5" name="Google Shape;995;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6" name="Google Shape;996;p278"/>
              <p:cNvGrpSpPr/>
              <p:nvPr/>
            </p:nvGrpSpPr>
            <p:grpSpPr>
              <a:xfrm>
                <a:off x="3522182" y="1371527"/>
                <a:ext cx="656467" cy="419144"/>
                <a:chOff x="3522182" y="1395657"/>
                <a:chExt cx="656467" cy="419144"/>
              </a:xfrm>
            </p:grpSpPr>
            <p:sp>
              <p:nvSpPr>
                <p:cNvPr id="982" name="Google Shape;982;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7" name="Google Shape;997;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8" name="Google Shape;998;p278"/>
              <p:cNvGrpSpPr/>
              <p:nvPr/>
            </p:nvGrpSpPr>
            <p:grpSpPr>
              <a:xfrm>
                <a:off x="3522182" y="3228607"/>
                <a:ext cx="656467" cy="417878"/>
                <a:chOff x="3522182" y="3233686"/>
                <a:chExt cx="656467" cy="417878"/>
              </a:xfrm>
            </p:grpSpPr>
            <p:sp>
              <p:nvSpPr>
                <p:cNvPr id="990" name="Google Shape;990;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9" name="Google Shape;999;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0" name="Google Shape;1000;p278"/>
              <p:cNvGrpSpPr/>
              <p:nvPr/>
            </p:nvGrpSpPr>
            <p:grpSpPr>
              <a:xfrm>
                <a:off x="3522182" y="3846259"/>
                <a:ext cx="656467" cy="419144"/>
                <a:chOff x="3522182" y="3844987"/>
                <a:chExt cx="656467" cy="419144"/>
              </a:xfrm>
            </p:grpSpPr>
            <p:sp>
              <p:nvSpPr>
                <p:cNvPr id="988" name="Google Shape;988;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1" name="Google Shape;1001;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2" name="Google Shape;1002;p278"/>
              <p:cNvGrpSpPr/>
              <p:nvPr/>
            </p:nvGrpSpPr>
            <p:grpSpPr>
              <a:xfrm>
                <a:off x="3522182" y="1990447"/>
                <a:ext cx="656467" cy="417878"/>
                <a:chOff x="3522182" y="2008227"/>
                <a:chExt cx="656467" cy="417878"/>
              </a:xfrm>
            </p:grpSpPr>
            <p:sp>
              <p:nvSpPr>
                <p:cNvPr id="984" name="Google Shape;984;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3" name="Google Shape;1003;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4" name="Google Shape;1004;p278"/>
              <p:cNvGrpSpPr/>
              <p:nvPr/>
            </p:nvGrpSpPr>
            <p:grpSpPr>
              <a:xfrm>
                <a:off x="3522182" y="2609527"/>
                <a:ext cx="656467" cy="417878"/>
                <a:chOff x="3522182" y="2620957"/>
                <a:chExt cx="656467" cy="417878"/>
              </a:xfrm>
            </p:grpSpPr>
            <p:sp>
              <p:nvSpPr>
                <p:cNvPr id="992" name="Google Shape;992;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5" name="Google Shape;1005;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1006" name="Google Shape;1006;p278"/>
              <p:cNvGrpSpPr/>
              <p:nvPr/>
            </p:nvGrpSpPr>
            <p:grpSpPr>
              <a:xfrm>
                <a:off x="3522182" y="4465339"/>
                <a:ext cx="656467" cy="419144"/>
                <a:chOff x="3522182" y="4457719"/>
                <a:chExt cx="656467" cy="419144"/>
              </a:xfrm>
            </p:grpSpPr>
            <p:sp>
              <p:nvSpPr>
                <p:cNvPr id="986" name="Google Shape;986;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7" name="Google Shape;1007;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1008" name="Google Shape;1008;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9" name="Google Shape;1009;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0" name="Google Shape;1010;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1" name="Google Shape;1011;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2" name="Google Shape;1012;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3" name="Google Shape;1013;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4" name="Google Shape;1014;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5" name="Google Shape;1015;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16"/>
        <p:cNvGrpSpPr/>
        <p:nvPr/>
      </p:nvGrpSpPr>
      <p:grpSpPr>
        <a:xfrm>
          <a:off x="0" y="0"/>
          <a:ext cx="0" cy="0"/>
          <a:chOff x="0" y="0"/>
          <a:chExt cx="0" cy="0"/>
        </a:xfrm>
      </p:grpSpPr>
      <p:pic>
        <p:nvPicPr>
          <p:cNvPr id="1017" name="Google Shape;1017;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18" name="Google Shape;1018;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19" name="Google Shape;1019;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20" name="Google Shape;1020;p279"/>
          <p:cNvGrpSpPr/>
          <p:nvPr/>
        </p:nvGrpSpPr>
        <p:grpSpPr>
          <a:xfrm>
            <a:off x="1060707" y="857568"/>
            <a:ext cx="3060700" cy="3921125"/>
            <a:chOff x="520700" y="865188"/>
            <a:chExt cx="3060700" cy="3921125"/>
          </a:xfrm>
        </p:grpSpPr>
        <p:cxnSp>
          <p:nvCxnSpPr>
            <p:cNvPr id="1021" name="Google Shape;1021;p279"/>
            <p:cNvCxnSpPr>
              <a:stCxn id="1022" idx="6"/>
              <a:endCxn id="102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4" name="Google Shape;1024;p279"/>
            <p:cNvCxnSpPr>
              <a:stCxn id="1022" idx="6"/>
              <a:endCxn id="102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6" name="Google Shape;1026;p279"/>
            <p:cNvCxnSpPr>
              <a:stCxn id="1022" idx="6"/>
              <a:endCxn id="102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28" name="Google Shape;1028;p279"/>
            <p:cNvCxnSpPr>
              <a:stCxn id="1022" idx="6"/>
              <a:endCxn id="102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0" name="Google Shape;1030;p279"/>
            <p:cNvCxnSpPr>
              <a:stCxn id="1022" idx="6"/>
              <a:endCxn id="103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2" name="Google Shape;1032;p279"/>
            <p:cNvCxnSpPr>
              <a:stCxn id="1022" idx="6"/>
              <a:endCxn id="103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4" name="Google Shape;1034;p279"/>
            <p:cNvCxnSpPr>
              <a:endCxn id="103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2" name="Google Shape;1022;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23" name="Google Shape;1023;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5" name="Google Shape;1025;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3" name="Google Shape;1033;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1" name="Google Shape;1031;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7" name="Google Shape;1027;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5" name="Google Shape;1035;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29" name="Google Shape;1029;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36" name="Google Shape;1036;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7" name="Google Shape;1037;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8" name="Google Shape;1038;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9" name="Google Shape;1039;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0" name="Google Shape;1040;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1" name="Google Shape;1041;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2" name="Google Shape;1042;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3" name="Google Shape;1043;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44"/>
        <p:cNvGrpSpPr/>
        <p:nvPr/>
      </p:nvGrpSpPr>
      <p:grpSpPr>
        <a:xfrm>
          <a:off x="0" y="0"/>
          <a:ext cx="0" cy="0"/>
          <a:chOff x="0" y="0"/>
          <a:chExt cx="0" cy="0"/>
        </a:xfrm>
      </p:grpSpPr>
      <p:pic>
        <p:nvPicPr>
          <p:cNvPr id="1045" name="Google Shape;1045;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46" name="Google Shape;1046;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7" name="Google Shape;1047;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48" name="Google Shape;1048;p280"/>
          <p:cNvGrpSpPr/>
          <p:nvPr/>
        </p:nvGrpSpPr>
        <p:grpSpPr>
          <a:xfrm>
            <a:off x="1060707" y="857568"/>
            <a:ext cx="3060700" cy="3921125"/>
            <a:chOff x="520700" y="865188"/>
            <a:chExt cx="3060700" cy="3921125"/>
          </a:xfrm>
        </p:grpSpPr>
        <p:cxnSp>
          <p:nvCxnSpPr>
            <p:cNvPr id="1049" name="Google Shape;1049;p280"/>
            <p:cNvCxnSpPr>
              <a:stCxn id="1050" idx="6"/>
              <a:endCxn id="1051"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2" name="Google Shape;1052;p280"/>
            <p:cNvCxnSpPr>
              <a:stCxn id="1050" idx="6"/>
              <a:endCxn id="1053"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4" name="Google Shape;1054;p280"/>
            <p:cNvCxnSpPr>
              <a:stCxn id="1050" idx="6"/>
              <a:endCxn id="1055"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6" name="Google Shape;1056;p280"/>
            <p:cNvCxnSpPr>
              <a:stCxn id="1050" idx="6"/>
              <a:endCxn id="1057"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58" name="Google Shape;1058;p280"/>
            <p:cNvCxnSpPr>
              <a:stCxn id="1050" idx="6"/>
              <a:endCxn id="1059"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0" name="Google Shape;1060;p280"/>
            <p:cNvCxnSpPr>
              <a:stCxn id="1050" idx="6"/>
              <a:endCxn id="1061"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2" name="Google Shape;1062;p280"/>
            <p:cNvCxnSpPr>
              <a:endCxn id="1063"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0" name="Google Shape;1050;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51" name="Google Shape;1051;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3" name="Google Shape;1053;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1" name="Google Shape;1061;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9" name="Google Shape;1059;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5" name="Google Shape;1055;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3" name="Google Shape;1063;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57" name="Google Shape;1057;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64" name="Google Shape;1064;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5" name="Google Shape;1065;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6" name="Google Shape;1066;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7" name="Google Shape;1067;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8" name="Google Shape;1068;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9" name="Google Shape;1069;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0" name="Google Shape;1070;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1" name="Google Shape;1071;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72"/>
        <p:cNvGrpSpPr/>
        <p:nvPr/>
      </p:nvGrpSpPr>
      <p:grpSpPr>
        <a:xfrm>
          <a:off x="0" y="0"/>
          <a:ext cx="0" cy="0"/>
          <a:chOff x="0" y="0"/>
          <a:chExt cx="0" cy="0"/>
        </a:xfrm>
      </p:grpSpPr>
      <p:pic>
        <p:nvPicPr>
          <p:cNvPr id="1073" name="Google Shape;1073;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74" name="Google Shape;1074;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5" name="Google Shape;1075;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76" name="Google Shape;1076;p281"/>
          <p:cNvGrpSpPr/>
          <p:nvPr/>
        </p:nvGrpSpPr>
        <p:grpSpPr>
          <a:xfrm>
            <a:off x="1060707" y="857568"/>
            <a:ext cx="3060700" cy="3921125"/>
            <a:chOff x="520700" y="865188"/>
            <a:chExt cx="3060700" cy="3921125"/>
          </a:xfrm>
        </p:grpSpPr>
        <p:cxnSp>
          <p:nvCxnSpPr>
            <p:cNvPr id="1077" name="Google Shape;1077;p281"/>
            <p:cNvCxnSpPr>
              <a:stCxn id="1078" idx="6"/>
              <a:endCxn id="1079"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0" name="Google Shape;1080;p281"/>
            <p:cNvCxnSpPr>
              <a:stCxn id="1078" idx="6"/>
              <a:endCxn id="1081"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2" name="Google Shape;1082;p281"/>
            <p:cNvCxnSpPr>
              <a:stCxn id="1078" idx="6"/>
              <a:endCxn id="1083"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4" name="Google Shape;1084;p281"/>
            <p:cNvCxnSpPr>
              <a:stCxn id="1078" idx="6"/>
              <a:endCxn id="1085"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6" name="Google Shape;1086;p281"/>
            <p:cNvCxnSpPr>
              <a:stCxn id="1078" idx="6"/>
              <a:endCxn id="1087"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88" name="Google Shape;1088;p281"/>
            <p:cNvCxnSpPr>
              <a:stCxn id="1078" idx="6"/>
              <a:endCxn id="1089"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90" name="Google Shape;1090;p281"/>
            <p:cNvCxnSpPr>
              <a:endCxn id="1091"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78" name="Google Shape;1078;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79" name="Google Shape;1079;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1" name="Google Shape;1081;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9" name="Google Shape;1089;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7" name="Google Shape;1087;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3" name="Google Shape;1083;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91" name="Google Shape;1091;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85" name="Google Shape;1085;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92" name="Google Shape;1092;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3" name="Google Shape;1093;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4" name="Google Shape;1094;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5" name="Google Shape;1095;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6" name="Google Shape;1096;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7" name="Google Shape;1097;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8" name="Google Shape;1098;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99" name="Google Shape;1099;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64"/>
        <p:cNvGrpSpPr/>
        <p:nvPr/>
      </p:nvGrpSpPr>
      <p:grpSpPr>
        <a:xfrm>
          <a:off x="0" y="0"/>
          <a:ext cx="0" cy="0"/>
          <a:chOff x="0" y="0"/>
          <a:chExt cx="0" cy="0"/>
        </a:xfrm>
      </p:grpSpPr>
      <p:pic>
        <p:nvPicPr>
          <p:cNvPr id="65" name="Google Shape;65;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66" name="Google Shape;66;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67" name="Google Shape;67;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 name="Google Shape;69;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 name="Google Shape;70;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73" name="Google Shape;1473;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0" name="Google Shape;1480;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7" name="Google Shape;1487;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71"/>
        <p:cNvGrpSpPr/>
        <p:nvPr/>
      </p:nvGrpSpPr>
      <p:grpSpPr>
        <a:xfrm>
          <a:off x="0" y="0"/>
          <a:ext cx="0" cy="0"/>
          <a:chOff x="0" y="0"/>
          <a:chExt cx="0" cy="0"/>
        </a:xfrm>
      </p:grpSpPr>
      <p:pic>
        <p:nvPicPr>
          <p:cNvPr id="72" name="Google Shape;72;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73" name="Google Shape;73;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74" name="Google Shape;74;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 name="Google Shape;75;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 name="Google Shape;76;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 name="Google Shape;77;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4" name="Google Shape;1494;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7" cy="2133815"/>
            <a:chOff x="822793" y="1506938"/>
            <a:chExt cx="7494347"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7" cy="2133815"/>
            <a:chOff x="822793" y="1506938"/>
            <a:chExt cx="7494347"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7" cy="2133815"/>
            <a:chOff x="822793" y="1506938"/>
            <a:chExt cx="7494347"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94" name="Google Shape;1594;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01" name="Google Shape;1601;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0" name="Google Shape;1610;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78"/>
        <p:cNvGrpSpPr/>
        <p:nvPr/>
      </p:nvGrpSpPr>
      <p:grpSpPr>
        <a:xfrm>
          <a:off x="0" y="0"/>
          <a:ext cx="0" cy="0"/>
          <a:chOff x="0" y="0"/>
          <a:chExt cx="0" cy="0"/>
        </a:xfrm>
      </p:grpSpPr>
      <p:sp>
        <p:nvSpPr>
          <p:cNvPr id="79" name="Google Shape;79;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0" name="Google Shape;80;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1" name="Google Shape;81;p221"/>
          <p:cNvSpPr>
            <a:spLocks noGrp="1"/>
          </p:cNvSpPr>
          <p:nvPr>
            <p:ph type="pic" idx="2"/>
          </p:nvPr>
        </p:nvSpPr>
        <p:spPr>
          <a:xfrm>
            <a:off x="4983850" y="776920"/>
            <a:ext cx="4160150" cy="4050508"/>
          </a:xfrm>
          <a:prstGeom prst="rect">
            <a:avLst/>
          </a:prstGeom>
          <a:noFill/>
          <a:ln>
            <a:noFill/>
          </a:ln>
        </p:spPr>
      </p:sp>
      <p:sp>
        <p:nvSpPr>
          <p:cNvPr id="82" name="Google Shape;82;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3" name="Google Shape;83;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4" name="Google Shape;84;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0" name="Google Shape;1620;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3" name="Google Shape;1653;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59" name="Google Shape;1659;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62" name="Google Shape;1662;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73" name="Google Shape;1673;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“I-World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- 1</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30" dirty="0">
                <a:solidFill>
                  <a:schemeClr val="lt2"/>
                </a:solidFill>
                <a:latin typeface="EB Garamond" panose="00000500000000000000"/>
                <a:ea typeface="EB Garamond" panose="00000500000000000000"/>
                <a:cs typeface="EB Garamond" panose="00000500000000000000"/>
                <a:sym typeface="EB Garamond" panose="00000500000000000000"/>
              </a:rPr>
              <a:t>I-World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10" y="1223108"/>
            <a:ext cx="4548600" cy="3036300"/>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In iPhone-Apple(IN), they employ the original rate and model of that iPhone. </a:t>
            </a:r>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Some people wish to acquire an iPhone at a lower price with the same iPhone model on the same day that the phone is released.</a:t>
            </a:r>
            <a:endParaRPr lang="en-US" sz="1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000" dirty="0">
                <a:latin typeface="Times New Roman" panose="02020603050405020304" pitchFamily="18" charset="0"/>
                <a:cs typeface="Times New Roman" panose="02020603050405020304" pitchFamily="18" charset="0"/>
              </a:rPr>
              <a:t> In iPhone-Apple(IN), there is no contact with people who are purchasing iPhones, and if they have any questions about the phone, they are unable to resolve them.</a:t>
            </a:r>
            <a:br>
              <a:rPr lang="en-US" sz="1000" dirty="0">
                <a:latin typeface="Times New Roman" panose="02020603050405020304" pitchFamily="18" charset="0"/>
                <a:cs typeface="Times New Roman" panose="02020603050405020304" pitchFamily="18" charset="0"/>
              </a:rPr>
            </a:br>
            <a:endParaRPr lang="en-US" sz="10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lt1"/>
              </a:buClr>
              <a:buSzPts val="1400"/>
              <a:buNone/>
            </a:pP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4267275" y="242113"/>
            <a:ext cx="9144000" cy="5143500"/>
          </a:xfrm>
          <a:prstGeom prst="rect">
            <a:avLst/>
          </a:prstGeom>
          <a:noFill/>
          <a:ln>
            <a:noFill/>
          </a:ln>
        </p:spPr>
      </p:pic>
      <p:graphicFrame>
        <p:nvGraphicFramePr>
          <p:cNvPr id="1842" name="Google Shape;1842;p210"/>
          <p:cNvGraphicFramePr/>
          <p:nvPr/>
        </p:nvGraphicFramePr>
        <p:xfrm>
          <a:off x="190851" y="2199949"/>
          <a:ext cx="4259230" cy="2621656"/>
        </p:xfrm>
        <a:graphic>
          <a:graphicData uri="http://schemas.openxmlformats.org/drawingml/2006/table">
            <a:tbl>
              <a:tblPr>
                <a:noFill/>
                <a:tableStyleId>{5A4BF2BA-0B32-4039-8D23-6E65AF0657F0}</a:tableStyleId>
              </a:tblPr>
              <a:tblGrid>
                <a:gridCol w="1731151"/>
                <a:gridCol w="1717616"/>
                <a:gridCol w="810463"/>
              </a:tblGrid>
              <a:tr h="396736">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5272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rPr>
                        <a:t>au721220104029</a:t>
                      </a:r>
                      <a:endParaRPr sz="1400" b="1" u="none" strike="noStrike" cap="none" dirty="0">
                        <a:solidFill>
                          <a:srgbClr val="FFFF00"/>
                        </a:solidFill>
                        <a:latin typeface="Times New Roman" panose="02020603050405020304" pitchFamily="18" charset="0"/>
                        <a:ea typeface="Tahoma" panose="020B0604030504040204" pitchFamily="34"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Nusrat Jahan</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au721220104038</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Rishma</a:t>
                      </a:r>
                      <a:r>
                        <a:rPr lang="en-IN" sz="1400" b="1" u="none" strike="noStrike" cap="none" dirty="0">
                          <a:solidFill>
                            <a:srgbClr val="FFFF00"/>
                          </a:solidFill>
                          <a:latin typeface="Times New Roman" panose="02020603050405020304" pitchFamily="18" charset="0"/>
                          <a:cs typeface="Times New Roman" panose="02020603050405020304" pitchFamily="18" charset="0"/>
                        </a:rPr>
                        <a:t> </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au721220104063</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err="1">
                          <a:solidFill>
                            <a:srgbClr val="FFFF00"/>
                          </a:solidFill>
                          <a:latin typeface="Times New Roman" panose="02020603050405020304" pitchFamily="18" charset="0"/>
                          <a:cs typeface="Times New Roman" panose="02020603050405020304" pitchFamily="18" charset="0"/>
                        </a:rPr>
                        <a:t>Yagavi</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u="none" strike="noStrike" cap="none" dirty="0"/>
                    </a:p>
                  </a:txBody>
                  <a:tcPr marL="91425" marR="91425" marT="91425" marB="91425"/>
                </a:tc>
              </a:tr>
              <a:tr h="54266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au721220104049</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u="none" strike="noStrike" cap="none" dirty="0">
                          <a:solidFill>
                            <a:srgbClr val="FFFF00"/>
                          </a:solidFill>
                          <a:latin typeface="Times New Roman" panose="02020603050405020304" pitchFamily="18" charset="0"/>
                          <a:cs typeface="Times New Roman" panose="02020603050405020304" pitchFamily="18" charset="0"/>
                        </a:rPr>
                        <a:t>Sowmya</a:t>
                      </a:r>
                      <a:endParaRPr sz="1400" b="1" u="none" strike="noStrike" cap="none" dirty="0">
                        <a:solidFill>
                          <a:srgbClr val="FFFF00"/>
                        </a:solidFill>
                        <a:latin typeface="Times New Roman" panose="02020603050405020304" pitchFamily="18" charset="0"/>
                        <a:cs typeface="Times New Roman" panose="02020603050405020304" pitchFamily="18" charset="0"/>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defRPr/>
                      </a:pPr>
                      <a:r>
                        <a:rPr lang="en-IN" sz="1400" b="1" u="none" strike="noStrike" cap="none" dirty="0">
                          <a:solidFill>
                            <a:srgbClr val="FFFF00"/>
                          </a:solidFill>
                          <a:latin typeface="Times New Roman" panose="02020603050405020304" pitchFamily="18" charset="0"/>
                          <a:cs typeface="Times New Roman" panose="02020603050405020304" pitchFamily="18" charset="0"/>
                        </a:rPr>
                        <a:t>Cd1_4</a:t>
                      </a:r>
                      <a:endParaRPr lang="en-IN" sz="1400" b="1" u="none" strike="noStrike" cap="none" dirty="0">
                        <a:solidFill>
                          <a:srgbClr val="FFFF00"/>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1" u="none" strike="noStrike" cap="none" dirty="0">
                        <a:latin typeface="Times New Roman" panose="02020603050405020304" pitchFamily="18" charset="0"/>
                        <a:cs typeface="Times New Roman" panose="02020603050405020304" pitchFamily="18" charset="0"/>
                      </a:endParaRPr>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211"/>
          <p:cNvSpPr txBox="1">
            <a:spLocks noGrp="1"/>
          </p:cNvSpPr>
          <p:nvPr>
            <p:ph type="body" idx="1"/>
          </p:nvPr>
        </p:nvSpPr>
        <p:spPr>
          <a:xfrm>
            <a:off x="481875" y="590133"/>
            <a:ext cx="6891900" cy="1367100"/>
          </a:xfrm>
          <a:prstGeom prst="rect">
            <a:avLst/>
          </a:prstGeom>
          <a:noFill/>
          <a:ln>
            <a:noFill/>
          </a:ln>
        </p:spPr>
        <p:txBody>
          <a:bodyPr spcFirstLastPara="1" wrap="square" lIns="91425" tIns="45700" rIns="91425" bIns="45700" anchor="t" anchorCtr="0">
            <a:noAutofit/>
          </a:bodyPr>
          <a:lstStyle/>
          <a:p>
            <a:pPr marL="0" marR="0" lvl="0" indent="0" algn="l" rtl="0">
              <a:lnSpc>
                <a:spcPct val="108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Creation of SRS &amp; Github</a:t>
            </a:r>
            <a:endParaRPr sz="1600" b="1" i="0" u="none" strike="noStrike" cap="none">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Create SRS : “Your Project”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Set-up of Github account</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Creation &amp; Hands-on to various commands of Git Bash</a:t>
            </a:r>
            <a:endParaRPr sz="1400" b="0" i="0" u="none" strike="noStrike" cap="none">
              <a:solidFill>
                <a:srgbClr val="000000"/>
              </a:solidFill>
              <a:latin typeface="Public Sans"/>
              <a:ea typeface="Public Sans"/>
              <a:cs typeface="Public Sans"/>
              <a:sym typeface="Public Sans"/>
            </a:endParaRPr>
          </a:p>
        </p:txBody>
      </p:sp>
      <p:sp>
        <p:nvSpPr>
          <p:cNvPr id="1848" name="Google Shape;1848;p211"/>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 to know about different lifecycle models.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importance and how to create an SRS</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Knowing various commands of Github</a:t>
            </a:r>
            <a:endParaRPr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marR="0" lvl="0" indent="-317500" algn="l" rtl="0">
              <a:lnSpc>
                <a:spcPct val="108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Understanding agile and scrum management techniques for efficient product development</a:t>
            </a:r>
            <a:endParaRPr sz="16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p211"/>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p211"/>
          <p:cNvSpPr txBox="1"/>
          <p:nvPr/>
        </p:nvSpPr>
        <p:spPr>
          <a:xfrm>
            <a:off x="445780" y="2977068"/>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p211"/>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- 1</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p211"/>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p211"/>
          <p:cNvPicPr preferRelativeResize="0"/>
          <p:nvPr/>
        </p:nvPicPr>
        <p:blipFill rotWithShape="1">
          <a:blip r:embed="rId1"/>
          <a:srcRect l="-65210" t="3320" r="65210" b="-332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dirty="0">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60" name="Google Shape;1860;g2139e008f02_0_0"/>
          <p:cNvSpPr txBox="1"/>
          <p:nvPr/>
        </p:nvSpPr>
        <p:spPr>
          <a:xfrm>
            <a:off x="445779" y="2845345"/>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2" name="TextBox 1"/>
          <p:cNvSpPr txBox="1"/>
          <p:nvPr/>
        </p:nvSpPr>
        <p:spPr>
          <a:xfrm>
            <a:off x="546804" y="728546"/>
            <a:ext cx="8597196" cy="954107"/>
          </a:xfrm>
          <a:prstGeom prst="rect">
            <a:avLst/>
          </a:prstGeom>
          <a:noFill/>
        </p:spPr>
        <p:txBody>
          <a:bodyPr wrap="square" rtlCol="0">
            <a:spAutoFit/>
          </a:bodyPr>
          <a:lstStyle/>
          <a:p>
            <a:r>
              <a:rPr lang="en-US" dirty="0"/>
              <a:t> In iPhone-Apple(IN), they employ the original rate and model of that iPhone. Some people wish to acquire an iPhone at a lower price with the same iPhone model on the same day that the phone is released. In iPhone-Apple(IN), there is no contact with people who are purchasing iPhones, and if they have any questions about the phone, they are unable to resolve them.</a:t>
            </a:r>
            <a:endParaRPr lang="en-AU" dirty="0"/>
          </a:p>
        </p:txBody>
      </p:sp>
      <p:sp>
        <p:nvSpPr>
          <p:cNvPr id="3" name="TextBox 2"/>
          <p:cNvSpPr txBox="1"/>
          <p:nvPr/>
        </p:nvSpPr>
        <p:spPr>
          <a:xfrm>
            <a:off x="639337" y="3479180"/>
            <a:ext cx="8184995" cy="738664"/>
          </a:xfrm>
          <a:prstGeom prst="rect">
            <a:avLst/>
          </a:prstGeom>
          <a:noFill/>
        </p:spPr>
        <p:txBody>
          <a:bodyPr wrap="square" rtlCol="0">
            <a:spAutoFit/>
          </a:bodyPr>
          <a:lstStyle/>
          <a:p>
            <a:r>
              <a:rPr lang="en-US" dirty="0"/>
              <a:t>To alter the iPhone rate to a low price, visit this website. If a new iPhone is released, this website will convert the current original pricing and offer discounts based on the model that the Apple firm offers. And here you will have to contact us if there is a problem with the phone.</a:t>
            </a:r>
            <a:endParaRPr lang="en-AU"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e008f02_0_11"/>
          <p:cNvSpPr txBox="1">
            <a:spLocks noGrp="1"/>
          </p:cNvSpPr>
          <p:nvPr>
            <p:ph type="body" idx="1"/>
          </p:nvPr>
        </p:nvSpPr>
        <p:spPr>
          <a:xfrm>
            <a:off x="3719246" y="2264415"/>
            <a:ext cx="1714800" cy="320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e008f02_0_11"/>
          <p:cNvSpPr txBox="1">
            <a:spLocks noGrp="1"/>
          </p:cNvSpPr>
          <p:nvPr>
            <p:ph type="body" idx="2"/>
          </p:nvPr>
        </p:nvSpPr>
        <p:spPr>
          <a:xfrm>
            <a:off x="817135" y="961109"/>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Gather requirements for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e008f02_0_11"/>
          <p:cNvSpPr txBox="1">
            <a:spLocks noGrp="1"/>
          </p:cNvSpPr>
          <p:nvPr>
            <p:ph type="body" idx="3"/>
          </p:nvPr>
        </p:nvSpPr>
        <p:spPr>
          <a:xfrm>
            <a:off x="633920" y="2188616"/>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Prepare database design schemas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e008f02_0_11"/>
          <p:cNvSpPr txBox="1">
            <a:spLocks noGrp="1"/>
          </p:cNvSpPr>
          <p:nvPr>
            <p:ph type="body" idx="4"/>
          </p:nvPr>
        </p:nvSpPr>
        <p:spPr>
          <a:xfrm>
            <a:off x="803908" y="34488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Get your initial project Structure ready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e008f02_0_11"/>
          <p:cNvSpPr txBox="1">
            <a:spLocks noGrp="1"/>
          </p:cNvSpPr>
          <p:nvPr>
            <p:ph type="body" idx="5"/>
          </p:nvPr>
        </p:nvSpPr>
        <p:spPr>
          <a:xfrm>
            <a:off x="1798245" y="4258551"/>
            <a:ext cx="1714800" cy="320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Initiate a git repository</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e008f02_0_11"/>
          <p:cNvSpPr txBox="1">
            <a:spLocks noGrp="1"/>
          </p:cNvSpPr>
          <p:nvPr>
            <p:ph type="body" idx="6"/>
          </p:nvPr>
        </p:nvSpPr>
        <p:spPr>
          <a:xfrm>
            <a:off x="6615516" y="961109"/>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add Readme.md file with description of the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e008f02_0_11"/>
          <p:cNvSpPr txBox="1">
            <a:spLocks noGrp="1"/>
          </p:cNvSpPr>
          <p:nvPr>
            <p:ph type="body" idx="7"/>
          </p:nvPr>
        </p:nvSpPr>
        <p:spPr>
          <a:xfrm>
            <a:off x="6787154" y="2188616"/>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Commit all changes with "first commit"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e008f02_0_11"/>
          <p:cNvSpPr txBox="1">
            <a:spLocks noGrp="1"/>
          </p:cNvSpPr>
          <p:nvPr>
            <p:ph type="body" idx="8"/>
          </p:nvPr>
        </p:nvSpPr>
        <p:spPr>
          <a:xfrm>
            <a:off x="6602289" y="34488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create a repository on github related to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e008f02_0_11"/>
          <p:cNvSpPr txBox="1">
            <a:spLocks noGrp="1"/>
          </p:cNvSpPr>
          <p:nvPr>
            <p:ph type="body" idx="9"/>
          </p:nvPr>
        </p:nvSpPr>
        <p:spPr>
          <a:xfrm>
            <a:off x="5584940" y="4258551"/>
            <a:ext cx="1714800" cy="320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sz="1000" b="0">
                <a:latin typeface="EB Garamond" panose="00000500000000000000"/>
                <a:ea typeface="EB Garamond" panose="00000500000000000000"/>
                <a:cs typeface="EB Garamond" panose="00000500000000000000"/>
                <a:sym typeface="EB Garamond" panose="00000500000000000000"/>
              </a:rPr>
              <a:t>Push your changes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e008f02_0_11"/>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1880" name="Google Shape;1880;p212"/>
          <p:cNvSpPr txBox="1">
            <a:spLocks noGrp="1"/>
          </p:cNvSpPr>
          <p:nvPr>
            <p:ph type="body" idx="2"/>
          </p:nvPr>
        </p:nvSpPr>
        <p:spPr>
          <a:xfrm>
            <a:off x="4089330" y="2081642"/>
            <a:ext cx="2722200" cy="584735"/>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AU" sz="16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rPr>
              <a:t>https://github.com/nusrat160nj/NMproject23.git</a:t>
            </a:r>
            <a:endParaRPr sz="1600" i="0" dirty="0">
              <a:solidFill>
                <a:schemeClr val="bg2"/>
              </a:solidFill>
              <a:latin typeface="Times New Roman" panose="02020603050405020304" pitchFamily="18" charset="0"/>
              <a:ea typeface="EB Garamond SemiBold"/>
              <a:cs typeface="Times New Roman" panose="02020603050405020304" pitchFamily="18"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2040</Words>
  <Application>WPS Presentation</Application>
  <PresentationFormat>On-screen Show (16:9)</PresentationFormat>
  <Paragraphs>94</Paragraphs>
  <Slides>7</Slides>
  <Notes>7</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vt:i4>
      </vt:variant>
    </vt:vector>
  </HeadingPairs>
  <TitlesOfParts>
    <vt:vector size="24" baseType="lpstr">
      <vt:lpstr>Arial</vt:lpstr>
      <vt:lpstr>SimSun</vt:lpstr>
      <vt:lpstr>Wingdings</vt:lpstr>
      <vt:lpstr>Arial</vt:lpstr>
      <vt:lpstr>Public Sans</vt:lpstr>
      <vt:lpstr>Calibri</vt:lpstr>
      <vt:lpstr>Noto Sans Symbols</vt:lpstr>
      <vt:lpstr>Segoe Print</vt:lpstr>
      <vt:lpstr>EB Garamond</vt:lpstr>
      <vt:lpstr>Times New Roman</vt:lpstr>
      <vt:lpstr>EB Garamond Medium</vt:lpstr>
      <vt:lpstr>Tahoma</vt:lpstr>
      <vt:lpstr>EB Garamond SemiBold</vt:lpstr>
      <vt:lpstr>Garamond</vt:lpstr>
      <vt:lpstr>Microsoft YaHei</vt:lpstr>
      <vt:lpstr>Arial Unicode MS</vt:lpstr>
      <vt:lpstr>Simple Light</vt:lpstr>
      <vt:lpstr>PowerPoint 演示文稿</vt:lpstr>
      <vt:lpstr>I-World Website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2</cp:revision>
  <dcterms:created xsi:type="dcterms:W3CDTF">2020-08-13T11:21:00Z</dcterms:created>
  <dcterms:modified xsi:type="dcterms:W3CDTF">2023-10-29T09:25:28Z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B5643176D9AC466C86F319783CB6A7CF_13</vt:lpwstr>
  </property>
  <property fmtid="{D5CDD505-2E9C-101B-9397-08002B2CF9AE}" pid="3" name="KSOProductBuildVer">
    <vt:lpwstr>1033-12.2.0.13266</vt:lpwstr>
  </property>
</Properties>
</file>